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7" r:id="rId6"/>
    <p:sldId id="288" r:id="rId7"/>
    <p:sldId id="260" r:id="rId8"/>
    <p:sldId id="261" r:id="rId9"/>
    <p:sldId id="262" r:id="rId10"/>
    <p:sldId id="263" r:id="rId11"/>
    <p:sldId id="264" r:id="rId12"/>
    <p:sldId id="270" r:id="rId13"/>
    <p:sldId id="265" r:id="rId14"/>
    <p:sldId id="26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71" r:id="rId24"/>
    <p:sldId id="272" r:id="rId25"/>
    <p:sldId id="273" r:id="rId26"/>
    <p:sldId id="274" r:id="rId27"/>
    <p:sldId id="275" r:id="rId28"/>
    <p:sldId id="276" r:id="rId29"/>
    <p:sldId id="267" r:id="rId30"/>
    <p:sldId id="268" r:id="rId31"/>
    <p:sldId id="269" r:id="rId32"/>
    <p:sldId id="285" r:id="rId33"/>
    <p:sldId id="286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42D"/>
    <a:srgbClr val="EED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9" d="100"/>
          <a:sy n="79" d="100"/>
        </p:scale>
        <p:origin x="156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8C37E-0C8C-49C2-8027-D8E424D39A04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804A81B-1A1F-4458-9D15-F2AB438C687D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10000"/>
                </a:schemeClr>
              </a:solidFill>
            </a:rPr>
            <a:t>Observe</a:t>
          </a:r>
        </a:p>
      </dgm:t>
    </dgm:pt>
    <dgm:pt modelId="{778BB30B-270A-4E95-BAD0-CF7D7DABF659}" type="parTrans" cxnId="{FD3AC55B-B8AA-4013-8782-88EDAE824858}">
      <dgm:prSet/>
      <dgm:spPr/>
      <dgm:t>
        <a:bodyPr/>
        <a:lstStyle/>
        <a:p>
          <a:endParaRPr lang="en-US"/>
        </a:p>
      </dgm:t>
    </dgm:pt>
    <dgm:pt modelId="{E4D7BF2B-72F2-42FD-9973-4393C0140293}" type="sibTrans" cxnId="{FD3AC55B-B8AA-4013-8782-88EDAE824858}">
      <dgm:prSet/>
      <dgm:spPr/>
      <dgm:t>
        <a:bodyPr/>
        <a:lstStyle/>
        <a:p>
          <a:endParaRPr lang="en-US"/>
        </a:p>
      </dgm:t>
    </dgm:pt>
    <dgm:pt modelId="{19D0D2BD-1F6B-4D03-A390-DB996CF7808C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10000"/>
                </a:schemeClr>
              </a:solidFill>
            </a:rPr>
            <a:t>Question</a:t>
          </a:r>
        </a:p>
      </dgm:t>
    </dgm:pt>
    <dgm:pt modelId="{9029EE40-6FC2-48EF-82C0-52E13B323122}" type="parTrans" cxnId="{49198A7F-8C26-4202-84D7-21C52ED9B8B0}">
      <dgm:prSet/>
      <dgm:spPr/>
      <dgm:t>
        <a:bodyPr/>
        <a:lstStyle/>
        <a:p>
          <a:endParaRPr lang="en-US"/>
        </a:p>
      </dgm:t>
    </dgm:pt>
    <dgm:pt modelId="{E4BD1EE3-A02D-4A93-9052-6277ED0D3396}" type="sibTrans" cxnId="{49198A7F-8C26-4202-84D7-21C52ED9B8B0}">
      <dgm:prSet/>
      <dgm:spPr/>
      <dgm:t>
        <a:bodyPr/>
        <a:lstStyle/>
        <a:p>
          <a:endParaRPr lang="en-US"/>
        </a:p>
      </dgm:t>
    </dgm:pt>
    <dgm:pt modelId="{6760041B-0A5B-491A-83FC-3D692F089603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10000"/>
                </a:schemeClr>
              </a:solidFill>
            </a:rPr>
            <a:t>Hypothesis</a:t>
          </a:r>
        </a:p>
      </dgm:t>
    </dgm:pt>
    <dgm:pt modelId="{20D06526-7554-4E98-897B-886447ED215F}" type="parTrans" cxnId="{46A4ECBE-A57A-4388-A20A-6CDB25B31620}">
      <dgm:prSet/>
      <dgm:spPr/>
      <dgm:t>
        <a:bodyPr/>
        <a:lstStyle/>
        <a:p>
          <a:endParaRPr lang="en-US"/>
        </a:p>
      </dgm:t>
    </dgm:pt>
    <dgm:pt modelId="{ACEE71CE-DE5A-4B1B-8DEF-3ED87F258FDF}" type="sibTrans" cxnId="{46A4ECBE-A57A-4388-A20A-6CDB25B31620}">
      <dgm:prSet/>
      <dgm:spPr/>
      <dgm:t>
        <a:bodyPr/>
        <a:lstStyle/>
        <a:p>
          <a:endParaRPr lang="en-US"/>
        </a:p>
      </dgm:t>
    </dgm:pt>
    <dgm:pt modelId="{025AB12D-A1AC-44CD-89EE-A6242DAC9B84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10000"/>
                </a:schemeClr>
              </a:solidFill>
            </a:rPr>
            <a:t>Experiment</a:t>
          </a:r>
        </a:p>
      </dgm:t>
    </dgm:pt>
    <dgm:pt modelId="{C793514A-C00E-4371-BF80-32DE1242F391}" type="parTrans" cxnId="{28C07F37-3E0D-4D66-BDE7-F053262E1799}">
      <dgm:prSet/>
      <dgm:spPr/>
      <dgm:t>
        <a:bodyPr/>
        <a:lstStyle/>
        <a:p>
          <a:endParaRPr lang="en-US"/>
        </a:p>
      </dgm:t>
    </dgm:pt>
    <dgm:pt modelId="{1BF180E3-9816-4CFD-A58C-A8DB57FC1B67}" type="sibTrans" cxnId="{28C07F37-3E0D-4D66-BDE7-F053262E1799}">
      <dgm:prSet/>
      <dgm:spPr/>
      <dgm:t>
        <a:bodyPr/>
        <a:lstStyle/>
        <a:p>
          <a:endParaRPr lang="en-US"/>
        </a:p>
      </dgm:t>
    </dgm:pt>
    <dgm:pt modelId="{3C8ACD31-0013-43A5-879A-B03490FAAF11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10000"/>
                </a:schemeClr>
              </a:solidFill>
            </a:rPr>
            <a:t>Analyze</a:t>
          </a:r>
        </a:p>
      </dgm:t>
    </dgm:pt>
    <dgm:pt modelId="{EF0A821F-24E8-4527-8679-A68F3A4C6B23}" type="parTrans" cxnId="{7A671D68-A6CC-4646-B5F3-2F019C459A42}">
      <dgm:prSet/>
      <dgm:spPr/>
      <dgm:t>
        <a:bodyPr/>
        <a:lstStyle/>
        <a:p>
          <a:endParaRPr lang="en-US"/>
        </a:p>
      </dgm:t>
    </dgm:pt>
    <dgm:pt modelId="{43DC3AEE-D452-454F-8DB3-E2BD74388C09}" type="sibTrans" cxnId="{7A671D68-A6CC-4646-B5F3-2F019C459A42}">
      <dgm:prSet/>
      <dgm:spPr/>
      <dgm:t>
        <a:bodyPr/>
        <a:lstStyle/>
        <a:p>
          <a:endParaRPr lang="en-US"/>
        </a:p>
      </dgm:t>
    </dgm:pt>
    <dgm:pt modelId="{681B41F8-CF89-4788-9712-114DAE88AFEF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10000"/>
                </a:schemeClr>
              </a:solidFill>
            </a:rPr>
            <a:t>Report</a:t>
          </a:r>
        </a:p>
      </dgm:t>
    </dgm:pt>
    <dgm:pt modelId="{8048F24F-40A3-472F-90E8-04A0FE59B9A6}" type="parTrans" cxnId="{A48D3D22-9ADD-43E3-BE54-050656DE54BC}">
      <dgm:prSet/>
      <dgm:spPr/>
      <dgm:t>
        <a:bodyPr/>
        <a:lstStyle/>
        <a:p>
          <a:endParaRPr lang="en-US"/>
        </a:p>
      </dgm:t>
    </dgm:pt>
    <dgm:pt modelId="{7A85B34E-D9A4-4923-97DA-7A9E4806387B}" type="sibTrans" cxnId="{A48D3D22-9ADD-43E3-BE54-050656DE54BC}">
      <dgm:prSet/>
      <dgm:spPr/>
      <dgm:t>
        <a:bodyPr/>
        <a:lstStyle/>
        <a:p>
          <a:endParaRPr lang="en-US"/>
        </a:p>
      </dgm:t>
    </dgm:pt>
    <dgm:pt modelId="{67F565A5-7146-45C6-A782-E73C8A0BF15D}" type="pres">
      <dgm:prSet presAssocID="{2F28C37E-0C8C-49C2-8027-D8E424D39A04}" presName="cycle" presStyleCnt="0">
        <dgm:presLayoutVars>
          <dgm:dir/>
          <dgm:resizeHandles val="exact"/>
        </dgm:presLayoutVars>
      </dgm:prSet>
      <dgm:spPr/>
    </dgm:pt>
    <dgm:pt modelId="{3FBA3F9B-76CC-4441-95A6-3C07E738F7EB}" type="pres">
      <dgm:prSet presAssocID="{D804A81B-1A1F-4458-9D15-F2AB438C687D}" presName="node" presStyleLbl="node1" presStyleIdx="0" presStyleCnt="6">
        <dgm:presLayoutVars>
          <dgm:bulletEnabled val="1"/>
        </dgm:presLayoutVars>
      </dgm:prSet>
      <dgm:spPr/>
    </dgm:pt>
    <dgm:pt modelId="{5031CA9F-38F7-4E0D-ACE6-86899766A8D3}" type="pres">
      <dgm:prSet presAssocID="{E4D7BF2B-72F2-42FD-9973-4393C0140293}" presName="sibTrans" presStyleLbl="sibTrans2D1" presStyleIdx="0" presStyleCnt="6"/>
      <dgm:spPr/>
    </dgm:pt>
    <dgm:pt modelId="{4DD8191C-73F8-47C4-A55E-0C33F6EE80C2}" type="pres">
      <dgm:prSet presAssocID="{E4D7BF2B-72F2-42FD-9973-4393C0140293}" presName="connectorText" presStyleLbl="sibTrans2D1" presStyleIdx="0" presStyleCnt="6"/>
      <dgm:spPr/>
    </dgm:pt>
    <dgm:pt modelId="{2671F7F2-D094-4B38-AA21-202A8451CF34}" type="pres">
      <dgm:prSet presAssocID="{19D0D2BD-1F6B-4D03-A390-DB996CF7808C}" presName="node" presStyleLbl="node1" presStyleIdx="1" presStyleCnt="6">
        <dgm:presLayoutVars>
          <dgm:bulletEnabled val="1"/>
        </dgm:presLayoutVars>
      </dgm:prSet>
      <dgm:spPr/>
    </dgm:pt>
    <dgm:pt modelId="{1F5DB2A7-1C95-4B31-B654-3F1F303507F8}" type="pres">
      <dgm:prSet presAssocID="{E4BD1EE3-A02D-4A93-9052-6277ED0D3396}" presName="sibTrans" presStyleLbl="sibTrans2D1" presStyleIdx="1" presStyleCnt="6"/>
      <dgm:spPr/>
    </dgm:pt>
    <dgm:pt modelId="{0BE5B60E-5E7D-4DBD-AACE-82A96BAE31C6}" type="pres">
      <dgm:prSet presAssocID="{E4BD1EE3-A02D-4A93-9052-6277ED0D3396}" presName="connectorText" presStyleLbl="sibTrans2D1" presStyleIdx="1" presStyleCnt="6"/>
      <dgm:spPr/>
    </dgm:pt>
    <dgm:pt modelId="{82679C8B-BF9B-4FDE-94AF-7978A06FA2D9}" type="pres">
      <dgm:prSet presAssocID="{6760041B-0A5B-491A-83FC-3D692F089603}" presName="node" presStyleLbl="node1" presStyleIdx="2" presStyleCnt="6">
        <dgm:presLayoutVars>
          <dgm:bulletEnabled val="1"/>
        </dgm:presLayoutVars>
      </dgm:prSet>
      <dgm:spPr/>
    </dgm:pt>
    <dgm:pt modelId="{9057A646-EE24-468D-95D4-243A895ECF6F}" type="pres">
      <dgm:prSet presAssocID="{ACEE71CE-DE5A-4B1B-8DEF-3ED87F258FDF}" presName="sibTrans" presStyleLbl="sibTrans2D1" presStyleIdx="2" presStyleCnt="6"/>
      <dgm:spPr/>
    </dgm:pt>
    <dgm:pt modelId="{8D86174A-6511-490E-B2ED-95ADAC185B08}" type="pres">
      <dgm:prSet presAssocID="{ACEE71CE-DE5A-4B1B-8DEF-3ED87F258FDF}" presName="connectorText" presStyleLbl="sibTrans2D1" presStyleIdx="2" presStyleCnt="6"/>
      <dgm:spPr/>
    </dgm:pt>
    <dgm:pt modelId="{26FCC4BC-9C70-482C-8FDA-4AA169EC24B0}" type="pres">
      <dgm:prSet presAssocID="{025AB12D-A1AC-44CD-89EE-A6242DAC9B84}" presName="node" presStyleLbl="node1" presStyleIdx="3" presStyleCnt="6">
        <dgm:presLayoutVars>
          <dgm:bulletEnabled val="1"/>
        </dgm:presLayoutVars>
      </dgm:prSet>
      <dgm:spPr/>
    </dgm:pt>
    <dgm:pt modelId="{3620C4EF-1B4F-4653-A80A-61DE8FEA3DF7}" type="pres">
      <dgm:prSet presAssocID="{1BF180E3-9816-4CFD-A58C-A8DB57FC1B67}" presName="sibTrans" presStyleLbl="sibTrans2D1" presStyleIdx="3" presStyleCnt="6"/>
      <dgm:spPr/>
    </dgm:pt>
    <dgm:pt modelId="{62527846-7F8B-49CD-8F67-9B07C1CBE182}" type="pres">
      <dgm:prSet presAssocID="{1BF180E3-9816-4CFD-A58C-A8DB57FC1B67}" presName="connectorText" presStyleLbl="sibTrans2D1" presStyleIdx="3" presStyleCnt="6"/>
      <dgm:spPr/>
    </dgm:pt>
    <dgm:pt modelId="{F910AF3D-66C5-4510-AAB5-BD88F9FF66AB}" type="pres">
      <dgm:prSet presAssocID="{3C8ACD31-0013-43A5-879A-B03490FAAF11}" presName="node" presStyleLbl="node1" presStyleIdx="4" presStyleCnt="6">
        <dgm:presLayoutVars>
          <dgm:bulletEnabled val="1"/>
        </dgm:presLayoutVars>
      </dgm:prSet>
      <dgm:spPr/>
    </dgm:pt>
    <dgm:pt modelId="{67BD20B1-AB11-4FC7-ACBD-E9D5980505F3}" type="pres">
      <dgm:prSet presAssocID="{43DC3AEE-D452-454F-8DB3-E2BD74388C09}" presName="sibTrans" presStyleLbl="sibTrans2D1" presStyleIdx="4" presStyleCnt="6"/>
      <dgm:spPr/>
    </dgm:pt>
    <dgm:pt modelId="{48A83FFB-19C8-42AC-8FCF-CB6D590A9950}" type="pres">
      <dgm:prSet presAssocID="{43DC3AEE-D452-454F-8DB3-E2BD74388C09}" presName="connectorText" presStyleLbl="sibTrans2D1" presStyleIdx="4" presStyleCnt="6"/>
      <dgm:spPr/>
    </dgm:pt>
    <dgm:pt modelId="{9971189D-DEC7-415B-B5E8-927C67038891}" type="pres">
      <dgm:prSet presAssocID="{681B41F8-CF89-4788-9712-114DAE88AFEF}" presName="node" presStyleLbl="node1" presStyleIdx="5" presStyleCnt="6">
        <dgm:presLayoutVars>
          <dgm:bulletEnabled val="1"/>
        </dgm:presLayoutVars>
      </dgm:prSet>
      <dgm:spPr/>
    </dgm:pt>
    <dgm:pt modelId="{F4425ABA-AB8A-4DC1-B7F8-E74EAECB537E}" type="pres">
      <dgm:prSet presAssocID="{7A85B34E-D9A4-4923-97DA-7A9E4806387B}" presName="sibTrans" presStyleLbl="sibTrans2D1" presStyleIdx="5" presStyleCnt="6"/>
      <dgm:spPr/>
    </dgm:pt>
    <dgm:pt modelId="{D2684B5C-4A33-4251-ADAD-FC5C2F0FC3D4}" type="pres">
      <dgm:prSet presAssocID="{7A85B34E-D9A4-4923-97DA-7A9E4806387B}" presName="connectorText" presStyleLbl="sibTrans2D1" presStyleIdx="5" presStyleCnt="6"/>
      <dgm:spPr/>
    </dgm:pt>
  </dgm:ptLst>
  <dgm:cxnLst>
    <dgm:cxn modelId="{8D845F0A-AEF8-4CE5-A1E9-A97D75A0854C}" type="presOf" srcId="{ACEE71CE-DE5A-4B1B-8DEF-3ED87F258FDF}" destId="{8D86174A-6511-490E-B2ED-95ADAC185B08}" srcOrd="1" destOrd="0" presId="urn:microsoft.com/office/officeart/2005/8/layout/cycle2"/>
    <dgm:cxn modelId="{7A830018-FDA1-4474-9254-339EA326697D}" type="presOf" srcId="{681B41F8-CF89-4788-9712-114DAE88AFEF}" destId="{9971189D-DEC7-415B-B5E8-927C67038891}" srcOrd="0" destOrd="0" presId="urn:microsoft.com/office/officeart/2005/8/layout/cycle2"/>
    <dgm:cxn modelId="{C3A83918-9418-45CD-8C6F-D2B6A40A8175}" type="presOf" srcId="{43DC3AEE-D452-454F-8DB3-E2BD74388C09}" destId="{67BD20B1-AB11-4FC7-ACBD-E9D5980505F3}" srcOrd="0" destOrd="0" presId="urn:microsoft.com/office/officeart/2005/8/layout/cycle2"/>
    <dgm:cxn modelId="{A48D3D22-9ADD-43E3-BE54-050656DE54BC}" srcId="{2F28C37E-0C8C-49C2-8027-D8E424D39A04}" destId="{681B41F8-CF89-4788-9712-114DAE88AFEF}" srcOrd="5" destOrd="0" parTransId="{8048F24F-40A3-472F-90E8-04A0FE59B9A6}" sibTransId="{7A85B34E-D9A4-4923-97DA-7A9E4806387B}"/>
    <dgm:cxn modelId="{C7B73625-A9D5-4833-95C3-7E92E8C4FCE5}" type="presOf" srcId="{3C8ACD31-0013-43A5-879A-B03490FAAF11}" destId="{F910AF3D-66C5-4510-AAB5-BD88F9FF66AB}" srcOrd="0" destOrd="0" presId="urn:microsoft.com/office/officeart/2005/8/layout/cycle2"/>
    <dgm:cxn modelId="{4176AE2E-B46B-4061-B291-E9CE8347AEDE}" type="presOf" srcId="{19D0D2BD-1F6B-4D03-A390-DB996CF7808C}" destId="{2671F7F2-D094-4B38-AA21-202A8451CF34}" srcOrd="0" destOrd="0" presId="urn:microsoft.com/office/officeart/2005/8/layout/cycle2"/>
    <dgm:cxn modelId="{28C07F37-3E0D-4D66-BDE7-F053262E1799}" srcId="{2F28C37E-0C8C-49C2-8027-D8E424D39A04}" destId="{025AB12D-A1AC-44CD-89EE-A6242DAC9B84}" srcOrd="3" destOrd="0" parTransId="{C793514A-C00E-4371-BF80-32DE1242F391}" sibTransId="{1BF180E3-9816-4CFD-A58C-A8DB57FC1B67}"/>
    <dgm:cxn modelId="{FD3AC55B-B8AA-4013-8782-88EDAE824858}" srcId="{2F28C37E-0C8C-49C2-8027-D8E424D39A04}" destId="{D804A81B-1A1F-4458-9D15-F2AB438C687D}" srcOrd="0" destOrd="0" parTransId="{778BB30B-270A-4E95-BAD0-CF7D7DABF659}" sibTransId="{E4D7BF2B-72F2-42FD-9973-4393C0140293}"/>
    <dgm:cxn modelId="{149C7A42-1DED-461C-8D0A-7BE6346898A6}" type="presOf" srcId="{43DC3AEE-D452-454F-8DB3-E2BD74388C09}" destId="{48A83FFB-19C8-42AC-8FCF-CB6D590A9950}" srcOrd="1" destOrd="0" presId="urn:microsoft.com/office/officeart/2005/8/layout/cycle2"/>
    <dgm:cxn modelId="{65BA4C63-CAF5-4A97-B501-428640ECE73D}" type="presOf" srcId="{E4BD1EE3-A02D-4A93-9052-6277ED0D3396}" destId="{0BE5B60E-5E7D-4DBD-AACE-82A96BAE31C6}" srcOrd="1" destOrd="0" presId="urn:microsoft.com/office/officeart/2005/8/layout/cycle2"/>
    <dgm:cxn modelId="{7A671D68-A6CC-4646-B5F3-2F019C459A42}" srcId="{2F28C37E-0C8C-49C2-8027-D8E424D39A04}" destId="{3C8ACD31-0013-43A5-879A-B03490FAAF11}" srcOrd="4" destOrd="0" parTransId="{EF0A821F-24E8-4527-8679-A68F3A4C6B23}" sibTransId="{43DC3AEE-D452-454F-8DB3-E2BD74388C09}"/>
    <dgm:cxn modelId="{6D6B5771-87AB-4F73-8644-26F6C855DF22}" type="presOf" srcId="{2F28C37E-0C8C-49C2-8027-D8E424D39A04}" destId="{67F565A5-7146-45C6-A782-E73C8A0BF15D}" srcOrd="0" destOrd="0" presId="urn:microsoft.com/office/officeart/2005/8/layout/cycle2"/>
    <dgm:cxn modelId="{9246FE51-28EA-4F73-A535-30B75E61D660}" type="presOf" srcId="{E4BD1EE3-A02D-4A93-9052-6277ED0D3396}" destId="{1F5DB2A7-1C95-4B31-B654-3F1F303507F8}" srcOrd="0" destOrd="0" presId="urn:microsoft.com/office/officeart/2005/8/layout/cycle2"/>
    <dgm:cxn modelId="{B3E72B54-EEC7-414F-9BD6-CC30EE1A3A37}" type="presOf" srcId="{6760041B-0A5B-491A-83FC-3D692F089603}" destId="{82679C8B-BF9B-4FDE-94AF-7978A06FA2D9}" srcOrd="0" destOrd="0" presId="urn:microsoft.com/office/officeart/2005/8/layout/cycle2"/>
    <dgm:cxn modelId="{49198A7F-8C26-4202-84D7-21C52ED9B8B0}" srcId="{2F28C37E-0C8C-49C2-8027-D8E424D39A04}" destId="{19D0D2BD-1F6B-4D03-A390-DB996CF7808C}" srcOrd="1" destOrd="0" parTransId="{9029EE40-6FC2-48EF-82C0-52E13B323122}" sibTransId="{E4BD1EE3-A02D-4A93-9052-6277ED0D3396}"/>
    <dgm:cxn modelId="{6F258E8E-3FB8-46C3-82F9-A7DC9C9D2FD7}" type="presOf" srcId="{E4D7BF2B-72F2-42FD-9973-4393C0140293}" destId="{5031CA9F-38F7-4E0D-ACE6-86899766A8D3}" srcOrd="0" destOrd="0" presId="urn:microsoft.com/office/officeart/2005/8/layout/cycle2"/>
    <dgm:cxn modelId="{C181E191-FC01-46ED-9222-B7F33C574263}" type="presOf" srcId="{7A85B34E-D9A4-4923-97DA-7A9E4806387B}" destId="{F4425ABA-AB8A-4DC1-B7F8-E74EAECB537E}" srcOrd="0" destOrd="0" presId="urn:microsoft.com/office/officeart/2005/8/layout/cycle2"/>
    <dgm:cxn modelId="{46A4ECBE-A57A-4388-A20A-6CDB25B31620}" srcId="{2F28C37E-0C8C-49C2-8027-D8E424D39A04}" destId="{6760041B-0A5B-491A-83FC-3D692F089603}" srcOrd="2" destOrd="0" parTransId="{20D06526-7554-4E98-897B-886447ED215F}" sibTransId="{ACEE71CE-DE5A-4B1B-8DEF-3ED87F258FDF}"/>
    <dgm:cxn modelId="{9F1F8FC7-62DD-4499-AE31-7EB15D1C813F}" type="presOf" srcId="{1BF180E3-9816-4CFD-A58C-A8DB57FC1B67}" destId="{3620C4EF-1B4F-4653-A80A-61DE8FEA3DF7}" srcOrd="0" destOrd="0" presId="urn:microsoft.com/office/officeart/2005/8/layout/cycle2"/>
    <dgm:cxn modelId="{BCEF28DE-0CED-49BE-A415-BDDC7213EE0A}" type="presOf" srcId="{ACEE71CE-DE5A-4B1B-8DEF-3ED87F258FDF}" destId="{9057A646-EE24-468D-95D4-243A895ECF6F}" srcOrd="0" destOrd="0" presId="urn:microsoft.com/office/officeart/2005/8/layout/cycle2"/>
    <dgm:cxn modelId="{7F0C71DE-C894-49E7-B58D-072CFA929BF1}" type="presOf" srcId="{E4D7BF2B-72F2-42FD-9973-4393C0140293}" destId="{4DD8191C-73F8-47C4-A55E-0C33F6EE80C2}" srcOrd="1" destOrd="0" presId="urn:microsoft.com/office/officeart/2005/8/layout/cycle2"/>
    <dgm:cxn modelId="{7B42D9E2-EC00-4B7D-AF93-2CF4DE1C4B51}" type="presOf" srcId="{1BF180E3-9816-4CFD-A58C-A8DB57FC1B67}" destId="{62527846-7F8B-49CD-8F67-9B07C1CBE182}" srcOrd="1" destOrd="0" presId="urn:microsoft.com/office/officeart/2005/8/layout/cycle2"/>
    <dgm:cxn modelId="{BA9CA4E4-FC40-439E-AB61-93B7C602D974}" type="presOf" srcId="{025AB12D-A1AC-44CD-89EE-A6242DAC9B84}" destId="{26FCC4BC-9C70-482C-8FDA-4AA169EC24B0}" srcOrd="0" destOrd="0" presId="urn:microsoft.com/office/officeart/2005/8/layout/cycle2"/>
    <dgm:cxn modelId="{3EACDAEE-48BF-4520-80B9-5992389CFB78}" type="presOf" srcId="{D804A81B-1A1F-4458-9D15-F2AB438C687D}" destId="{3FBA3F9B-76CC-4441-95A6-3C07E738F7EB}" srcOrd="0" destOrd="0" presId="urn:microsoft.com/office/officeart/2005/8/layout/cycle2"/>
    <dgm:cxn modelId="{5DB855F8-9503-486E-B01C-425337DBDF91}" type="presOf" srcId="{7A85B34E-D9A4-4923-97DA-7A9E4806387B}" destId="{D2684B5C-4A33-4251-ADAD-FC5C2F0FC3D4}" srcOrd="1" destOrd="0" presId="urn:microsoft.com/office/officeart/2005/8/layout/cycle2"/>
    <dgm:cxn modelId="{305D3439-5370-404B-BF65-F7600D86E2AB}" type="presParOf" srcId="{67F565A5-7146-45C6-A782-E73C8A0BF15D}" destId="{3FBA3F9B-76CC-4441-95A6-3C07E738F7EB}" srcOrd="0" destOrd="0" presId="urn:microsoft.com/office/officeart/2005/8/layout/cycle2"/>
    <dgm:cxn modelId="{73BDBEA7-5711-450A-9DC3-B75DB2DDC3AE}" type="presParOf" srcId="{67F565A5-7146-45C6-A782-E73C8A0BF15D}" destId="{5031CA9F-38F7-4E0D-ACE6-86899766A8D3}" srcOrd="1" destOrd="0" presId="urn:microsoft.com/office/officeart/2005/8/layout/cycle2"/>
    <dgm:cxn modelId="{177ECB3C-255E-4947-9B05-4217ECC64F3D}" type="presParOf" srcId="{5031CA9F-38F7-4E0D-ACE6-86899766A8D3}" destId="{4DD8191C-73F8-47C4-A55E-0C33F6EE80C2}" srcOrd="0" destOrd="0" presId="urn:microsoft.com/office/officeart/2005/8/layout/cycle2"/>
    <dgm:cxn modelId="{391DF93C-9071-473F-B344-E6EA53DBFCBA}" type="presParOf" srcId="{67F565A5-7146-45C6-A782-E73C8A0BF15D}" destId="{2671F7F2-D094-4B38-AA21-202A8451CF34}" srcOrd="2" destOrd="0" presId="urn:microsoft.com/office/officeart/2005/8/layout/cycle2"/>
    <dgm:cxn modelId="{655388BD-E492-45AF-BD5B-EF9136C67D70}" type="presParOf" srcId="{67F565A5-7146-45C6-A782-E73C8A0BF15D}" destId="{1F5DB2A7-1C95-4B31-B654-3F1F303507F8}" srcOrd="3" destOrd="0" presId="urn:microsoft.com/office/officeart/2005/8/layout/cycle2"/>
    <dgm:cxn modelId="{CF6FF22F-48AA-499E-9598-ECCD3E7F3E32}" type="presParOf" srcId="{1F5DB2A7-1C95-4B31-B654-3F1F303507F8}" destId="{0BE5B60E-5E7D-4DBD-AACE-82A96BAE31C6}" srcOrd="0" destOrd="0" presId="urn:microsoft.com/office/officeart/2005/8/layout/cycle2"/>
    <dgm:cxn modelId="{3D5A1F5A-D8E7-47AC-A5A6-4F313A369FF3}" type="presParOf" srcId="{67F565A5-7146-45C6-A782-E73C8A0BF15D}" destId="{82679C8B-BF9B-4FDE-94AF-7978A06FA2D9}" srcOrd="4" destOrd="0" presId="urn:microsoft.com/office/officeart/2005/8/layout/cycle2"/>
    <dgm:cxn modelId="{40A2E17C-C649-482F-A2A1-5B0CFE2018B8}" type="presParOf" srcId="{67F565A5-7146-45C6-A782-E73C8A0BF15D}" destId="{9057A646-EE24-468D-95D4-243A895ECF6F}" srcOrd="5" destOrd="0" presId="urn:microsoft.com/office/officeart/2005/8/layout/cycle2"/>
    <dgm:cxn modelId="{C00E7496-F140-490A-8374-BDCF955AECCC}" type="presParOf" srcId="{9057A646-EE24-468D-95D4-243A895ECF6F}" destId="{8D86174A-6511-490E-B2ED-95ADAC185B08}" srcOrd="0" destOrd="0" presId="urn:microsoft.com/office/officeart/2005/8/layout/cycle2"/>
    <dgm:cxn modelId="{866477F4-AC0C-4EA8-B559-5CBD3D1AF491}" type="presParOf" srcId="{67F565A5-7146-45C6-A782-E73C8A0BF15D}" destId="{26FCC4BC-9C70-482C-8FDA-4AA169EC24B0}" srcOrd="6" destOrd="0" presId="urn:microsoft.com/office/officeart/2005/8/layout/cycle2"/>
    <dgm:cxn modelId="{6C882701-69B6-4FAD-A64D-22E6CC850105}" type="presParOf" srcId="{67F565A5-7146-45C6-A782-E73C8A0BF15D}" destId="{3620C4EF-1B4F-4653-A80A-61DE8FEA3DF7}" srcOrd="7" destOrd="0" presId="urn:microsoft.com/office/officeart/2005/8/layout/cycle2"/>
    <dgm:cxn modelId="{B781BAC6-2BE7-4F51-87CA-CABB53E72548}" type="presParOf" srcId="{3620C4EF-1B4F-4653-A80A-61DE8FEA3DF7}" destId="{62527846-7F8B-49CD-8F67-9B07C1CBE182}" srcOrd="0" destOrd="0" presId="urn:microsoft.com/office/officeart/2005/8/layout/cycle2"/>
    <dgm:cxn modelId="{D6779899-C05E-43ED-8958-0FF178C16D95}" type="presParOf" srcId="{67F565A5-7146-45C6-A782-E73C8A0BF15D}" destId="{F910AF3D-66C5-4510-AAB5-BD88F9FF66AB}" srcOrd="8" destOrd="0" presId="urn:microsoft.com/office/officeart/2005/8/layout/cycle2"/>
    <dgm:cxn modelId="{B6AD8550-335D-44D7-8AE0-E4E1E3058D25}" type="presParOf" srcId="{67F565A5-7146-45C6-A782-E73C8A0BF15D}" destId="{67BD20B1-AB11-4FC7-ACBD-E9D5980505F3}" srcOrd="9" destOrd="0" presId="urn:microsoft.com/office/officeart/2005/8/layout/cycle2"/>
    <dgm:cxn modelId="{4C97FB0B-E936-4353-8828-8422A37C5E34}" type="presParOf" srcId="{67BD20B1-AB11-4FC7-ACBD-E9D5980505F3}" destId="{48A83FFB-19C8-42AC-8FCF-CB6D590A9950}" srcOrd="0" destOrd="0" presId="urn:microsoft.com/office/officeart/2005/8/layout/cycle2"/>
    <dgm:cxn modelId="{8AEEA6C5-078A-4A82-8555-596E0488BCE9}" type="presParOf" srcId="{67F565A5-7146-45C6-A782-E73C8A0BF15D}" destId="{9971189D-DEC7-415B-B5E8-927C67038891}" srcOrd="10" destOrd="0" presId="urn:microsoft.com/office/officeart/2005/8/layout/cycle2"/>
    <dgm:cxn modelId="{3FF8B8C3-4C04-417B-90E5-F2449157CA20}" type="presParOf" srcId="{67F565A5-7146-45C6-A782-E73C8A0BF15D}" destId="{F4425ABA-AB8A-4DC1-B7F8-E74EAECB537E}" srcOrd="11" destOrd="0" presId="urn:microsoft.com/office/officeart/2005/8/layout/cycle2"/>
    <dgm:cxn modelId="{F62DAD72-38A2-4FB9-BFB4-B1EB345056E0}" type="presParOf" srcId="{F4425ABA-AB8A-4DC1-B7F8-E74EAECB537E}" destId="{D2684B5C-4A33-4251-ADAD-FC5C2F0FC3D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8C37E-0C8C-49C2-8027-D8E424D39A04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804A81B-1A1F-4458-9D15-F2AB438C687D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10000"/>
                </a:schemeClr>
              </a:solidFill>
            </a:rPr>
            <a:t>Observe</a:t>
          </a:r>
        </a:p>
      </dgm:t>
    </dgm:pt>
    <dgm:pt modelId="{778BB30B-270A-4E95-BAD0-CF7D7DABF659}" type="parTrans" cxnId="{FD3AC55B-B8AA-4013-8782-88EDAE824858}">
      <dgm:prSet/>
      <dgm:spPr/>
      <dgm:t>
        <a:bodyPr/>
        <a:lstStyle/>
        <a:p>
          <a:endParaRPr lang="en-US"/>
        </a:p>
      </dgm:t>
    </dgm:pt>
    <dgm:pt modelId="{E4D7BF2B-72F2-42FD-9973-4393C0140293}" type="sibTrans" cxnId="{FD3AC55B-B8AA-4013-8782-88EDAE824858}">
      <dgm:prSet/>
      <dgm:spPr/>
      <dgm:t>
        <a:bodyPr/>
        <a:lstStyle/>
        <a:p>
          <a:endParaRPr lang="en-US"/>
        </a:p>
      </dgm:t>
    </dgm:pt>
    <dgm:pt modelId="{19D0D2BD-1F6B-4D03-A390-DB996CF7808C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10000"/>
                </a:schemeClr>
              </a:solidFill>
            </a:rPr>
            <a:t>Question</a:t>
          </a:r>
        </a:p>
      </dgm:t>
    </dgm:pt>
    <dgm:pt modelId="{9029EE40-6FC2-48EF-82C0-52E13B323122}" type="parTrans" cxnId="{49198A7F-8C26-4202-84D7-21C52ED9B8B0}">
      <dgm:prSet/>
      <dgm:spPr/>
      <dgm:t>
        <a:bodyPr/>
        <a:lstStyle/>
        <a:p>
          <a:endParaRPr lang="en-US"/>
        </a:p>
      </dgm:t>
    </dgm:pt>
    <dgm:pt modelId="{E4BD1EE3-A02D-4A93-9052-6277ED0D3396}" type="sibTrans" cxnId="{49198A7F-8C26-4202-84D7-21C52ED9B8B0}">
      <dgm:prSet/>
      <dgm:spPr/>
      <dgm:t>
        <a:bodyPr/>
        <a:lstStyle/>
        <a:p>
          <a:endParaRPr lang="en-US"/>
        </a:p>
      </dgm:t>
    </dgm:pt>
    <dgm:pt modelId="{6760041B-0A5B-491A-83FC-3D692F089603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10000"/>
                </a:schemeClr>
              </a:solidFill>
            </a:rPr>
            <a:t>Hypothesis</a:t>
          </a:r>
        </a:p>
      </dgm:t>
    </dgm:pt>
    <dgm:pt modelId="{20D06526-7554-4E98-897B-886447ED215F}" type="parTrans" cxnId="{46A4ECBE-A57A-4388-A20A-6CDB25B31620}">
      <dgm:prSet/>
      <dgm:spPr/>
      <dgm:t>
        <a:bodyPr/>
        <a:lstStyle/>
        <a:p>
          <a:endParaRPr lang="en-US"/>
        </a:p>
      </dgm:t>
    </dgm:pt>
    <dgm:pt modelId="{ACEE71CE-DE5A-4B1B-8DEF-3ED87F258FDF}" type="sibTrans" cxnId="{46A4ECBE-A57A-4388-A20A-6CDB25B31620}">
      <dgm:prSet/>
      <dgm:spPr/>
      <dgm:t>
        <a:bodyPr/>
        <a:lstStyle/>
        <a:p>
          <a:endParaRPr lang="en-US"/>
        </a:p>
      </dgm:t>
    </dgm:pt>
    <dgm:pt modelId="{025AB12D-A1AC-44CD-89EE-A6242DAC9B84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10000"/>
                </a:schemeClr>
              </a:solidFill>
            </a:rPr>
            <a:t>Experiment</a:t>
          </a:r>
        </a:p>
      </dgm:t>
    </dgm:pt>
    <dgm:pt modelId="{C793514A-C00E-4371-BF80-32DE1242F391}" type="parTrans" cxnId="{28C07F37-3E0D-4D66-BDE7-F053262E1799}">
      <dgm:prSet/>
      <dgm:spPr/>
      <dgm:t>
        <a:bodyPr/>
        <a:lstStyle/>
        <a:p>
          <a:endParaRPr lang="en-US"/>
        </a:p>
      </dgm:t>
    </dgm:pt>
    <dgm:pt modelId="{1BF180E3-9816-4CFD-A58C-A8DB57FC1B67}" type="sibTrans" cxnId="{28C07F37-3E0D-4D66-BDE7-F053262E1799}">
      <dgm:prSet/>
      <dgm:spPr/>
      <dgm:t>
        <a:bodyPr/>
        <a:lstStyle/>
        <a:p>
          <a:endParaRPr lang="en-US"/>
        </a:p>
      </dgm:t>
    </dgm:pt>
    <dgm:pt modelId="{3C8ACD31-0013-43A5-879A-B03490FAAF11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10000"/>
                </a:schemeClr>
              </a:solidFill>
            </a:rPr>
            <a:t>Analyze</a:t>
          </a:r>
        </a:p>
      </dgm:t>
    </dgm:pt>
    <dgm:pt modelId="{EF0A821F-24E8-4527-8679-A68F3A4C6B23}" type="parTrans" cxnId="{7A671D68-A6CC-4646-B5F3-2F019C459A42}">
      <dgm:prSet/>
      <dgm:spPr/>
      <dgm:t>
        <a:bodyPr/>
        <a:lstStyle/>
        <a:p>
          <a:endParaRPr lang="en-US"/>
        </a:p>
      </dgm:t>
    </dgm:pt>
    <dgm:pt modelId="{43DC3AEE-D452-454F-8DB3-E2BD74388C09}" type="sibTrans" cxnId="{7A671D68-A6CC-4646-B5F3-2F019C459A42}">
      <dgm:prSet/>
      <dgm:spPr/>
      <dgm:t>
        <a:bodyPr/>
        <a:lstStyle/>
        <a:p>
          <a:endParaRPr lang="en-US"/>
        </a:p>
      </dgm:t>
    </dgm:pt>
    <dgm:pt modelId="{681B41F8-CF89-4788-9712-114DAE88AFEF}">
      <dgm:prSet/>
      <dgm:spPr/>
      <dgm:t>
        <a:bodyPr/>
        <a:lstStyle/>
        <a:p>
          <a:pPr rtl="0"/>
          <a:r>
            <a:rPr lang="en-US" dirty="0">
              <a:solidFill>
                <a:schemeClr val="tx1">
                  <a:lumMod val="10000"/>
                </a:schemeClr>
              </a:solidFill>
            </a:rPr>
            <a:t>Report</a:t>
          </a:r>
        </a:p>
      </dgm:t>
    </dgm:pt>
    <dgm:pt modelId="{8048F24F-40A3-472F-90E8-04A0FE59B9A6}" type="parTrans" cxnId="{A48D3D22-9ADD-43E3-BE54-050656DE54BC}">
      <dgm:prSet/>
      <dgm:spPr/>
      <dgm:t>
        <a:bodyPr/>
        <a:lstStyle/>
        <a:p>
          <a:endParaRPr lang="en-US"/>
        </a:p>
      </dgm:t>
    </dgm:pt>
    <dgm:pt modelId="{7A85B34E-D9A4-4923-97DA-7A9E4806387B}" type="sibTrans" cxnId="{A48D3D22-9ADD-43E3-BE54-050656DE54BC}">
      <dgm:prSet/>
      <dgm:spPr/>
      <dgm:t>
        <a:bodyPr/>
        <a:lstStyle/>
        <a:p>
          <a:endParaRPr lang="en-US"/>
        </a:p>
      </dgm:t>
    </dgm:pt>
    <dgm:pt modelId="{67F565A5-7146-45C6-A782-E73C8A0BF15D}" type="pres">
      <dgm:prSet presAssocID="{2F28C37E-0C8C-49C2-8027-D8E424D39A04}" presName="cycle" presStyleCnt="0">
        <dgm:presLayoutVars>
          <dgm:dir/>
          <dgm:resizeHandles val="exact"/>
        </dgm:presLayoutVars>
      </dgm:prSet>
      <dgm:spPr/>
    </dgm:pt>
    <dgm:pt modelId="{3FBA3F9B-76CC-4441-95A6-3C07E738F7EB}" type="pres">
      <dgm:prSet presAssocID="{D804A81B-1A1F-4458-9D15-F2AB438C687D}" presName="node" presStyleLbl="node1" presStyleIdx="0" presStyleCnt="6">
        <dgm:presLayoutVars>
          <dgm:bulletEnabled val="1"/>
        </dgm:presLayoutVars>
      </dgm:prSet>
      <dgm:spPr/>
    </dgm:pt>
    <dgm:pt modelId="{5031CA9F-38F7-4E0D-ACE6-86899766A8D3}" type="pres">
      <dgm:prSet presAssocID="{E4D7BF2B-72F2-42FD-9973-4393C0140293}" presName="sibTrans" presStyleLbl="sibTrans2D1" presStyleIdx="0" presStyleCnt="6"/>
      <dgm:spPr/>
    </dgm:pt>
    <dgm:pt modelId="{4DD8191C-73F8-47C4-A55E-0C33F6EE80C2}" type="pres">
      <dgm:prSet presAssocID="{E4D7BF2B-72F2-42FD-9973-4393C0140293}" presName="connectorText" presStyleLbl="sibTrans2D1" presStyleIdx="0" presStyleCnt="6"/>
      <dgm:spPr/>
    </dgm:pt>
    <dgm:pt modelId="{2671F7F2-D094-4B38-AA21-202A8451CF34}" type="pres">
      <dgm:prSet presAssocID="{19D0D2BD-1F6B-4D03-A390-DB996CF7808C}" presName="node" presStyleLbl="node1" presStyleIdx="1" presStyleCnt="6">
        <dgm:presLayoutVars>
          <dgm:bulletEnabled val="1"/>
        </dgm:presLayoutVars>
      </dgm:prSet>
      <dgm:spPr/>
    </dgm:pt>
    <dgm:pt modelId="{1F5DB2A7-1C95-4B31-B654-3F1F303507F8}" type="pres">
      <dgm:prSet presAssocID="{E4BD1EE3-A02D-4A93-9052-6277ED0D3396}" presName="sibTrans" presStyleLbl="sibTrans2D1" presStyleIdx="1" presStyleCnt="6"/>
      <dgm:spPr/>
    </dgm:pt>
    <dgm:pt modelId="{0BE5B60E-5E7D-4DBD-AACE-82A96BAE31C6}" type="pres">
      <dgm:prSet presAssocID="{E4BD1EE3-A02D-4A93-9052-6277ED0D3396}" presName="connectorText" presStyleLbl="sibTrans2D1" presStyleIdx="1" presStyleCnt="6"/>
      <dgm:spPr/>
    </dgm:pt>
    <dgm:pt modelId="{82679C8B-BF9B-4FDE-94AF-7978A06FA2D9}" type="pres">
      <dgm:prSet presAssocID="{6760041B-0A5B-491A-83FC-3D692F089603}" presName="node" presStyleLbl="node1" presStyleIdx="2" presStyleCnt="6">
        <dgm:presLayoutVars>
          <dgm:bulletEnabled val="1"/>
        </dgm:presLayoutVars>
      </dgm:prSet>
      <dgm:spPr/>
    </dgm:pt>
    <dgm:pt modelId="{9057A646-EE24-468D-95D4-243A895ECF6F}" type="pres">
      <dgm:prSet presAssocID="{ACEE71CE-DE5A-4B1B-8DEF-3ED87F258FDF}" presName="sibTrans" presStyleLbl="sibTrans2D1" presStyleIdx="2" presStyleCnt="6"/>
      <dgm:spPr/>
    </dgm:pt>
    <dgm:pt modelId="{8D86174A-6511-490E-B2ED-95ADAC185B08}" type="pres">
      <dgm:prSet presAssocID="{ACEE71CE-DE5A-4B1B-8DEF-3ED87F258FDF}" presName="connectorText" presStyleLbl="sibTrans2D1" presStyleIdx="2" presStyleCnt="6"/>
      <dgm:spPr/>
    </dgm:pt>
    <dgm:pt modelId="{26FCC4BC-9C70-482C-8FDA-4AA169EC24B0}" type="pres">
      <dgm:prSet presAssocID="{025AB12D-A1AC-44CD-89EE-A6242DAC9B84}" presName="node" presStyleLbl="node1" presStyleIdx="3" presStyleCnt="6">
        <dgm:presLayoutVars>
          <dgm:bulletEnabled val="1"/>
        </dgm:presLayoutVars>
      </dgm:prSet>
      <dgm:spPr/>
    </dgm:pt>
    <dgm:pt modelId="{3620C4EF-1B4F-4653-A80A-61DE8FEA3DF7}" type="pres">
      <dgm:prSet presAssocID="{1BF180E3-9816-4CFD-A58C-A8DB57FC1B67}" presName="sibTrans" presStyleLbl="sibTrans2D1" presStyleIdx="3" presStyleCnt="6"/>
      <dgm:spPr/>
    </dgm:pt>
    <dgm:pt modelId="{62527846-7F8B-49CD-8F67-9B07C1CBE182}" type="pres">
      <dgm:prSet presAssocID="{1BF180E3-9816-4CFD-A58C-A8DB57FC1B67}" presName="connectorText" presStyleLbl="sibTrans2D1" presStyleIdx="3" presStyleCnt="6"/>
      <dgm:spPr/>
    </dgm:pt>
    <dgm:pt modelId="{F910AF3D-66C5-4510-AAB5-BD88F9FF66AB}" type="pres">
      <dgm:prSet presAssocID="{3C8ACD31-0013-43A5-879A-B03490FAAF11}" presName="node" presStyleLbl="node1" presStyleIdx="4" presStyleCnt="6">
        <dgm:presLayoutVars>
          <dgm:bulletEnabled val="1"/>
        </dgm:presLayoutVars>
      </dgm:prSet>
      <dgm:spPr/>
    </dgm:pt>
    <dgm:pt modelId="{67BD20B1-AB11-4FC7-ACBD-E9D5980505F3}" type="pres">
      <dgm:prSet presAssocID="{43DC3AEE-D452-454F-8DB3-E2BD74388C09}" presName="sibTrans" presStyleLbl="sibTrans2D1" presStyleIdx="4" presStyleCnt="6"/>
      <dgm:spPr/>
    </dgm:pt>
    <dgm:pt modelId="{48A83FFB-19C8-42AC-8FCF-CB6D590A9950}" type="pres">
      <dgm:prSet presAssocID="{43DC3AEE-D452-454F-8DB3-E2BD74388C09}" presName="connectorText" presStyleLbl="sibTrans2D1" presStyleIdx="4" presStyleCnt="6"/>
      <dgm:spPr/>
    </dgm:pt>
    <dgm:pt modelId="{9971189D-DEC7-415B-B5E8-927C67038891}" type="pres">
      <dgm:prSet presAssocID="{681B41F8-CF89-4788-9712-114DAE88AFEF}" presName="node" presStyleLbl="node1" presStyleIdx="5" presStyleCnt="6">
        <dgm:presLayoutVars>
          <dgm:bulletEnabled val="1"/>
        </dgm:presLayoutVars>
      </dgm:prSet>
      <dgm:spPr/>
    </dgm:pt>
    <dgm:pt modelId="{F4425ABA-AB8A-4DC1-B7F8-E74EAECB537E}" type="pres">
      <dgm:prSet presAssocID="{7A85B34E-D9A4-4923-97DA-7A9E4806387B}" presName="sibTrans" presStyleLbl="sibTrans2D1" presStyleIdx="5" presStyleCnt="6"/>
      <dgm:spPr/>
    </dgm:pt>
    <dgm:pt modelId="{D2684B5C-4A33-4251-ADAD-FC5C2F0FC3D4}" type="pres">
      <dgm:prSet presAssocID="{7A85B34E-D9A4-4923-97DA-7A9E4806387B}" presName="connectorText" presStyleLbl="sibTrans2D1" presStyleIdx="5" presStyleCnt="6"/>
      <dgm:spPr/>
    </dgm:pt>
  </dgm:ptLst>
  <dgm:cxnLst>
    <dgm:cxn modelId="{0E881006-8C2E-400F-B4A5-6B9A4517437D}" type="presOf" srcId="{681B41F8-CF89-4788-9712-114DAE88AFEF}" destId="{9971189D-DEC7-415B-B5E8-927C67038891}" srcOrd="0" destOrd="0" presId="urn:microsoft.com/office/officeart/2005/8/layout/cycle2"/>
    <dgm:cxn modelId="{C9ED9818-395E-43A3-8D65-70389F2F48A7}" type="presOf" srcId="{1BF180E3-9816-4CFD-A58C-A8DB57FC1B67}" destId="{3620C4EF-1B4F-4653-A80A-61DE8FEA3DF7}" srcOrd="0" destOrd="0" presId="urn:microsoft.com/office/officeart/2005/8/layout/cycle2"/>
    <dgm:cxn modelId="{E3199C19-D3A4-4C88-B345-EF0B2FBA614D}" type="presOf" srcId="{3C8ACD31-0013-43A5-879A-B03490FAAF11}" destId="{F910AF3D-66C5-4510-AAB5-BD88F9FF66AB}" srcOrd="0" destOrd="0" presId="urn:microsoft.com/office/officeart/2005/8/layout/cycle2"/>
    <dgm:cxn modelId="{C767A91E-145F-45D9-9608-2A98209A1B9D}" type="presOf" srcId="{1BF180E3-9816-4CFD-A58C-A8DB57FC1B67}" destId="{62527846-7F8B-49CD-8F67-9B07C1CBE182}" srcOrd="1" destOrd="0" presId="urn:microsoft.com/office/officeart/2005/8/layout/cycle2"/>
    <dgm:cxn modelId="{A48D3D22-9ADD-43E3-BE54-050656DE54BC}" srcId="{2F28C37E-0C8C-49C2-8027-D8E424D39A04}" destId="{681B41F8-CF89-4788-9712-114DAE88AFEF}" srcOrd="5" destOrd="0" parTransId="{8048F24F-40A3-472F-90E8-04A0FE59B9A6}" sibTransId="{7A85B34E-D9A4-4923-97DA-7A9E4806387B}"/>
    <dgm:cxn modelId="{4FA00823-923D-4DC2-98BF-91D98D5A741A}" type="presOf" srcId="{E4D7BF2B-72F2-42FD-9973-4393C0140293}" destId="{5031CA9F-38F7-4E0D-ACE6-86899766A8D3}" srcOrd="0" destOrd="0" presId="urn:microsoft.com/office/officeart/2005/8/layout/cycle2"/>
    <dgm:cxn modelId="{1F42DD2F-606C-410B-9D77-10E799CCD759}" type="presOf" srcId="{6760041B-0A5B-491A-83FC-3D692F089603}" destId="{82679C8B-BF9B-4FDE-94AF-7978A06FA2D9}" srcOrd="0" destOrd="0" presId="urn:microsoft.com/office/officeart/2005/8/layout/cycle2"/>
    <dgm:cxn modelId="{EB98EE30-87F0-4259-9735-70CF26B3577E}" type="presOf" srcId="{19D0D2BD-1F6B-4D03-A390-DB996CF7808C}" destId="{2671F7F2-D094-4B38-AA21-202A8451CF34}" srcOrd="0" destOrd="0" presId="urn:microsoft.com/office/officeart/2005/8/layout/cycle2"/>
    <dgm:cxn modelId="{A6735531-7C6C-4260-B999-51F1B6506D06}" type="presOf" srcId="{E4BD1EE3-A02D-4A93-9052-6277ED0D3396}" destId="{1F5DB2A7-1C95-4B31-B654-3F1F303507F8}" srcOrd="0" destOrd="0" presId="urn:microsoft.com/office/officeart/2005/8/layout/cycle2"/>
    <dgm:cxn modelId="{28C07F37-3E0D-4D66-BDE7-F053262E1799}" srcId="{2F28C37E-0C8C-49C2-8027-D8E424D39A04}" destId="{025AB12D-A1AC-44CD-89EE-A6242DAC9B84}" srcOrd="3" destOrd="0" parTransId="{C793514A-C00E-4371-BF80-32DE1242F391}" sibTransId="{1BF180E3-9816-4CFD-A58C-A8DB57FC1B67}"/>
    <dgm:cxn modelId="{B9C69837-C659-45B4-97BA-EA212A3F092C}" type="presOf" srcId="{025AB12D-A1AC-44CD-89EE-A6242DAC9B84}" destId="{26FCC4BC-9C70-482C-8FDA-4AA169EC24B0}" srcOrd="0" destOrd="0" presId="urn:microsoft.com/office/officeart/2005/8/layout/cycle2"/>
    <dgm:cxn modelId="{D7838938-DC68-4408-BF12-070EC79691B7}" type="presOf" srcId="{E4D7BF2B-72F2-42FD-9973-4393C0140293}" destId="{4DD8191C-73F8-47C4-A55E-0C33F6EE80C2}" srcOrd="1" destOrd="0" presId="urn:microsoft.com/office/officeart/2005/8/layout/cycle2"/>
    <dgm:cxn modelId="{D252A138-C683-4898-9AE8-A4EBD323431E}" type="presOf" srcId="{43DC3AEE-D452-454F-8DB3-E2BD74388C09}" destId="{48A83FFB-19C8-42AC-8FCF-CB6D590A9950}" srcOrd="1" destOrd="0" presId="urn:microsoft.com/office/officeart/2005/8/layout/cycle2"/>
    <dgm:cxn modelId="{FD3AC55B-B8AA-4013-8782-88EDAE824858}" srcId="{2F28C37E-0C8C-49C2-8027-D8E424D39A04}" destId="{D804A81B-1A1F-4458-9D15-F2AB438C687D}" srcOrd="0" destOrd="0" parTransId="{778BB30B-270A-4E95-BAD0-CF7D7DABF659}" sibTransId="{E4D7BF2B-72F2-42FD-9973-4393C0140293}"/>
    <dgm:cxn modelId="{0EF70645-758E-4BFA-AC6B-0386D5886125}" type="presOf" srcId="{D804A81B-1A1F-4458-9D15-F2AB438C687D}" destId="{3FBA3F9B-76CC-4441-95A6-3C07E738F7EB}" srcOrd="0" destOrd="0" presId="urn:microsoft.com/office/officeart/2005/8/layout/cycle2"/>
    <dgm:cxn modelId="{39B39B46-F668-4B86-8A82-7F0BC5B88F55}" type="presOf" srcId="{E4BD1EE3-A02D-4A93-9052-6277ED0D3396}" destId="{0BE5B60E-5E7D-4DBD-AACE-82A96BAE31C6}" srcOrd="1" destOrd="0" presId="urn:microsoft.com/office/officeart/2005/8/layout/cycle2"/>
    <dgm:cxn modelId="{7A671D68-A6CC-4646-B5F3-2F019C459A42}" srcId="{2F28C37E-0C8C-49C2-8027-D8E424D39A04}" destId="{3C8ACD31-0013-43A5-879A-B03490FAAF11}" srcOrd="4" destOrd="0" parTransId="{EF0A821F-24E8-4527-8679-A68F3A4C6B23}" sibTransId="{43DC3AEE-D452-454F-8DB3-E2BD74388C09}"/>
    <dgm:cxn modelId="{FA3B756B-3B7E-4130-A63B-7F96437295A0}" type="presOf" srcId="{ACEE71CE-DE5A-4B1B-8DEF-3ED87F258FDF}" destId="{9057A646-EE24-468D-95D4-243A895ECF6F}" srcOrd="0" destOrd="0" presId="urn:microsoft.com/office/officeart/2005/8/layout/cycle2"/>
    <dgm:cxn modelId="{49198A7F-8C26-4202-84D7-21C52ED9B8B0}" srcId="{2F28C37E-0C8C-49C2-8027-D8E424D39A04}" destId="{19D0D2BD-1F6B-4D03-A390-DB996CF7808C}" srcOrd="1" destOrd="0" parTransId="{9029EE40-6FC2-48EF-82C0-52E13B323122}" sibTransId="{E4BD1EE3-A02D-4A93-9052-6277ED0D3396}"/>
    <dgm:cxn modelId="{45B9F59D-ADBD-442D-B01C-811C6A63A056}" type="presOf" srcId="{7A85B34E-D9A4-4923-97DA-7A9E4806387B}" destId="{F4425ABA-AB8A-4DC1-B7F8-E74EAECB537E}" srcOrd="0" destOrd="0" presId="urn:microsoft.com/office/officeart/2005/8/layout/cycle2"/>
    <dgm:cxn modelId="{46A4ECBE-A57A-4388-A20A-6CDB25B31620}" srcId="{2F28C37E-0C8C-49C2-8027-D8E424D39A04}" destId="{6760041B-0A5B-491A-83FC-3D692F089603}" srcOrd="2" destOrd="0" parTransId="{20D06526-7554-4E98-897B-886447ED215F}" sibTransId="{ACEE71CE-DE5A-4B1B-8DEF-3ED87F258FDF}"/>
    <dgm:cxn modelId="{73E7BCCA-9CF4-45C1-9F54-C897E83D5C2F}" type="presOf" srcId="{ACEE71CE-DE5A-4B1B-8DEF-3ED87F258FDF}" destId="{8D86174A-6511-490E-B2ED-95ADAC185B08}" srcOrd="1" destOrd="0" presId="urn:microsoft.com/office/officeart/2005/8/layout/cycle2"/>
    <dgm:cxn modelId="{821D50D4-0486-418C-B947-94F0613D80AD}" type="presOf" srcId="{43DC3AEE-D452-454F-8DB3-E2BD74388C09}" destId="{67BD20B1-AB11-4FC7-ACBD-E9D5980505F3}" srcOrd="0" destOrd="0" presId="urn:microsoft.com/office/officeart/2005/8/layout/cycle2"/>
    <dgm:cxn modelId="{73C378F5-F044-4A74-A34A-3A18AB3DC433}" type="presOf" srcId="{7A85B34E-D9A4-4923-97DA-7A9E4806387B}" destId="{D2684B5C-4A33-4251-ADAD-FC5C2F0FC3D4}" srcOrd="1" destOrd="0" presId="urn:microsoft.com/office/officeart/2005/8/layout/cycle2"/>
    <dgm:cxn modelId="{15387CF8-5541-43E4-8773-63EA00D41769}" type="presOf" srcId="{2F28C37E-0C8C-49C2-8027-D8E424D39A04}" destId="{67F565A5-7146-45C6-A782-E73C8A0BF15D}" srcOrd="0" destOrd="0" presId="urn:microsoft.com/office/officeart/2005/8/layout/cycle2"/>
    <dgm:cxn modelId="{1176E191-C63F-416C-9770-452137B6C4D9}" type="presParOf" srcId="{67F565A5-7146-45C6-A782-E73C8A0BF15D}" destId="{3FBA3F9B-76CC-4441-95A6-3C07E738F7EB}" srcOrd="0" destOrd="0" presId="urn:microsoft.com/office/officeart/2005/8/layout/cycle2"/>
    <dgm:cxn modelId="{9BEEDCD7-8C1A-48CD-BF66-AD66736ABE6F}" type="presParOf" srcId="{67F565A5-7146-45C6-A782-E73C8A0BF15D}" destId="{5031CA9F-38F7-4E0D-ACE6-86899766A8D3}" srcOrd="1" destOrd="0" presId="urn:microsoft.com/office/officeart/2005/8/layout/cycle2"/>
    <dgm:cxn modelId="{9841BED2-59A0-4CA2-A4BF-DDD8F05AA119}" type="presParOf" srcId="{5031CA9F-38F7-4E0D-ACE6-86899766A8D3}" destId="{4DD8191C-73F8-47C4-A55E-0C33F6EE80C2}" srcOrd="0" destOrd="0" presId="urn:microsoft.com/office/officeart/2005/8/layout/cycle2"/>
    <dgm:cxn modelId="{0E7446DC-9C08-4AA7-99F0-578D931AD7AA}" type="presParOf" srcId="{67F565A5-7146-45C6-A782-E73C8A0BF15D}" destId="{2671F7F2-D094-4B38-AA21-202A8451CF34}" srcOrd="2" destOrd="0" presId="urn:microsoft.com/office/officeart/2005/8/layout/cycle2"/>
    <dgm:cxn modelId="{DF5BB8C3-F8B9-40E5-9B0F-49C913BE9B1E}" type="presParOf" srcId="{67F565A5-7146-45C6-A782-E73C8A0BF15D}" destId="{1F5DB2A7-1C95-4B31-B654-3F1F303507F8}" srcOrd="3" destOrd="0" presId="urn:microsoft.com/office/officeart/2005/8/layout/cycle2"/>
    <dgm:cxn modelId="{98C89449-63AC-4C8A-AA6A-9FB25212F55E}" type="presParOf" srcId="{1F5DB2A7-1C95-4B31-B654-3F1F303507F8}" destId="{0BE5B60E-5E7D-4DBD-AACE-82A96BAE31C6}" srcOrd="0" destOrd="0" presId="urn:microsoft.com/office/officeart/2005/8/layout/cycle2"/>
    <dgm:cxn modelId="{9CBAB1E2-B2EA-491C-B50B-BB753183ADB7}" type="presParOf" srcId="{67F565A5-7146-45C6-A782-E73C8A0BF15D}" destId="{82679C8B-BF9B-4FDE-94AF-7978A06FA2D9}" srcOrd="4" destOrd="0" presId="urn:microsoft.com/office/officeart/2005/8/layout/cycle2"/>
    <dgm:cxn modelId="{2BE186E0-10AB-4821-89EA-1AD5C7EB462B}" type="presParOf" srcId="{67F565A5-7146-45C6-A782-E73C8A0BF15D}" destId="{9057A646-EE24-468D-95D4-243A895ECF6F}" srcOrd="5" destOrd="0" presId="urn:microsoft.com/office/officeart/2005/8/layout/cycle2"/>
    <dgm:cxn modelId="{E3B3E338-849D-4BE1-B694-51F66AB6C417}" type="presParOf" srcId="{9057A646-EE24-468D-95D4-243A895ECF6F}" destId="{8D86174A-6511-490E-B2ED-95ADAC185B08}" srcOrd="0" destOrd="0" presId="urn:microsoft.com/office/officeart/2005/8/layout/cycle2"/>
    <dgm:cxn modelId="{968DD436-FF9B-4B08-AB04-BC8423F94F45}" type="presParOf" srcId="{67F565A5-7146-45C6-A782-E73C8A0BF15D}" destId="{26FCC4BC-9C70-482C-8FDA-4AA169EC24B0}" srcOrd="6" destOrd="0" presId="urn:microsoft.com/office/officeart/2005/8/layout/cycle2"/>
    <dgm:cxn modelId="{16F7F21F-280D-4777-8234-C8DEF664BE33}" type="presParOf" srcId="{67F565A5-7146-45C6-A782-E73C8A0BF15D}" destId="{3620C4EF-1B4F-4653-A80A-61DE8FEA3DF7}" srcOrd="7" destOrd="0" presId="urn:microsoft.com/office/officeart/2005/8/layout/cycle2"/>
    <dgm:cxn modelId="{456198DF-DE36-4B2E-83FF-AB58AEB38FAB}" type="presParOf" srcId="{3620C4EF-1B4F-4653-A80A-61DE8FEA3DF7}" destId="{62527846-7F8B-49CD-8F67-9B07C1CBE182}" srcOrd="0" destOrd="0" presId="urn:microsoft.com/office/officeart/2005/8/layout/cycle2"/>
    <dgm:cxn modelId="{DDCEECAA-03A5-4F80-BFC4-099FBA4F89E4}" type="presParOf" srcId="{67F565A5-7146-45C6-A782-E73C8A0BF15D}" destId="{F910AF3D-66C5-4510-AAB5-BD88F9FF66AB}" srcOrd="8" destOrd="0" presId="urn:microsoft.com/office/officeart/2005/8/layout/cycle2"/>
    <dgm:cxn modelId="{4BBAE2AB-4888-4065-9437-28114A004C63}" type="presParOf" srcId="{67F565A5-7146-45C6-A782-E73C8A0BF15D}" destId="{67BD20B1-AB11-4FC7-ACBD-E9D5980505F3}" srcOrd="9" destOrd="0" presId="urn:microsoft.com/office/officeart/2005/8/layout/cycle2"/>
    <dgm:cxn modelId="{66C9A10A-BAA6-4A46-9F10-75223CDF714D}" type="presParOf" srcId="{67BD20B1-AB11-4FC7-ACBD-E9D5980505F3}" destId="{48A83FFB-19C8-42AC-8FCF-CB6D590A9950}" srcOrd="0" destOrd="0" presId="urn:microsoft.com/office/officeart/2005/8/layout/cycle2"/>
    <dgm:cxn modelId="{F8414035-D924-4F6D-A3F8-FE7FAF5971F1}" type="presParOf" srcId="{67F565A5-7146-45C6-A782-E73C8A0BF15D}" destId="{9971189D-DEC7-415B-B5E8-927C67038891}" srcOrd="10" destOrd="0" presId="urn:microsoft.com/office/officeart/2005/8/layout/cycle2"/>
    <dgm:cxn modelId="{2086EBCF-AEEE-45C0-AFAE-D11F142051D5}" type="presParOf" srcId="{67F565A5-7146-45C6-A782-E73C8A0BF15D}" destId="{F4425ABA-AB8A-4DC1-B7F8-E74EAECB537E}" srcOrd="11" destOrd="0" presId="urn:microsoft.com/office/officeart/2005/8/layout/cycle2"/>
    <dgm:cxn modelId="{3BA9E136-47AF-4E91-BB56-DB4F5E136396}" type="presParOf" srcId="{F4425ABA-AB8A-4DC1-B7F8-E74EAECB537E}" destId="{D2684B5C-4A33-4251-ADAD-FC5C2F0FC3D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A3F9B-76CC-4441-95A6-3C07E738F7EB}">
      <dsp:nvSpPr>
        <dsp:cNvPr id="0" name=""/>
        <dsp:cNvSpPr/>
      </dsp:nvSpPr>
      <dsp:spPr>
        <a:xfrm>
          <a:off x="3029675" y="1722"/>
          <a:ext cx="1103448" cy="11034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10000"/>
                </a:schemeClr>
              </a:solidFill>
            </a:rPr>
            <a:t>Observe</a:t>
          </a:r>
        </a:p>
      </dsp:txBody>
      <dsp:txXfrm>
        <a:off x="3191271" y="163318"/>
        <a:ext cx="780256" cy="780256"/>
      </dsp:txXfrm>
    </dsp:sp>
    <dsp:sp modelId="{5031CA9F-38F7-4E0D-ACE6-86899766A8D3}">
      <dsp:nvSpPr>
        <dsp:cNvPr id="0" name=""/>
        <dsp:cNvSpPr/>
      </dsp:nvSpPr>
      <dsp:spPr>
        <a:xfrm rot="1800000">
          <a:off x="4144919" y="777181"/>
          <a:ext cx="293038" cy="37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150808" y="829686"/>
        <a:ext cx="205127" cy="223448"/>
      </dsp:txXfrm>
    </dsp:sp>
    <dsp:sp modelId="{2671F7F2-D094-4B38-AA21-202A8451CF34}">
      <dsp:nvSpPr>
        <dsp:cNvPr id="0" name=""/>
        <dsp:cNvSpPr/>
      </dsp:nvSpPr>
      <dsp:spPr>
        <a:xfrm>
          <a:off x="4464118" y="829899"/>
          <a:ext cx="1103448" cy="1103448"/>
        </a:xfrm>
        <a:prstGeom prst="ellipse">
          <a:avLst/>
        </a:prstGeom>
        <a:solidFill>
          <a:schemeClr val="accent5">
            <a:hueOff val="241413"/>
            <a:satOff val="-8413"/>
            <a:lumOff val="-6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10000"/>
                </a:schemeClr>
              </a:solidFill>
            </a:rPr>
            <a:t>Question</a:t>
          </a:r>
        </a:p>
      </dsp:txBody>
      <dsp:txXfrm>
        <a:off x="4625714" y="991495"/>
        <a:ext cx="780256" cy="780256"/>
      </dsp:txXfrm>
    </dsp:sp>
    <dsp:sp modelId="{1F5DB2A7-1C95-4B31-B654-3F1F303507F8}">
      <dsp:nvSpPr>
        <dsp:cNvPr id="0" name=""/>
        <dsp:cNvSpPr/>
      </dsp:nvSpPr>
      <dsp:spPr>
        <a:xfrm rot="5400000">
          <a:off x="4869323" y="2015299"/>
          <a:ext cx="293038" cy="37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41413"/>
            <a:satOff val="-8413"/>
            <a:lumOff val="-6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913279" y="2045827"/>
        <a:ext cx="205127" cy="223448"/>
      </dsp:txXfrm>
    </dsp:sp>
    <dsp:sp modelId="{82679C8B-BF9B-4FDE-94AF-7978A06FA2D9}">
      <dsp:nvSpPr>
        <dsp:cNvPr id="0" name=""/>
        <dsp:cNvSpPr/>
      </dsp:nvSpPr>
      <dsp:spPr>
        <a:xfrm>
          <a:off x="4464118" y="2486251"/>
          <a:ext cx="1103448" cy="1103448"/>
        </a:xfrm>
        <a:prstGeom prst="ellipse">
          <a:avLst/>
        </a:prstGeom>
        <a:solidFill>
          <a:schemeClr val="accent5">
            <a:hueOff val="482826"/>
            <a:satOff val="-16826"/>
            <a:lumOff val="-13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10000"/>
                </a:schemeClr>
              </a:solidFill>
            </a:rPr>
            <a:t>Hypothesis</a:t>
          </a:r>
        </a:p>
      </dsp:txBody>
      <dsp:txXfrm>
        <a:off x="4625714" y="2647847"/>
        <a:ext cx="780256" cy="780256"/>
      </dsp:txXfrm>
    </dsp:sp>
    <dsp:sp modelId="{9057A646-EE24-468D-95D4-243A895ECF6F}">
      <dsp:nvSpPr>
        <dsp:cNvPr id="0" name=""/>
        <dsp:cNvSpPr/>
      </dsp:nvSpPr>
      <dsp:spPr>
        <a:xfrm rot="9000000">
          <a:off x="4159284" y="3261710"/>
          <a:ext cx="293038" cy="37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82826"/>
            <a:satOff val="-16826"/>
            <a:lumOff val="-13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241306" y="3314215"/>
        <a:ext cx="205127" cy="223448"/>
      </dsp:txXfrm>
    </dsp:sp>
    <dsp:sp modelId="{26FCC4BC-9C70-482C-8FDA-4AA169EC24B0}">
      <dsp:nvSpPr>
        <dsp:cNvPr id="0" name=""/>
        <dsp:cNvSpPr/>
      </dsp:nvSpPr>
      <dsp:spPr>
        <a:xfrm>
          <a:off x="3029675" y="3314428"/>
          <a:ext cx="1103448" cy="1103448"/>
        </a:xfrm>
        <a:prstGeom prst="ellipse">
          <a:avLst/>
        </a:prstGeom>
        <a:solidFill>
          <a:schemeClr val="accent5">
            <a:hueOff val="724240"/>
            <a:satOff val="-25238"/>
            <a:lumOff val="-19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10000"/>
                </a:schemeClr>
              </a:solidFill>
            </a:rPr>
            <a:t>Experiment</a:t>
          </a:r>
        </a:p>
      </dsp:txBody>
      <dsp:txXfrm>
        <a:off x="3191271" y="3476024"/>
        <a:ext cx="780256" cy="780256"/>
      </dsp:txXfrm>
    </dsp:sp>
    <dsp:sp modelId="{3620C4EF-1B4F-4653-A80A-61DE8FEA3DF7}">
      <dsp:nvSpPr>
        <dsp:cNvPr id="0" name=""/>
        <dsp:cNvSpPr/>
      </dsp:nvSpPr>
      <dsp:spPr>
        <a:xfrm rot="12600000">
          <a:off x="2724841" y="3270004"/>
          <a:ext cx="293038" cy="37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24240"/>
            <a:satOff val="-25238"/>
            <a:lumOff val="-196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806863" y="3366465"/>
        <a:ext cx="205127" cy="223448"/>
      </dsp:txXfrm>
    </dsp:sp>
    <dsp:sp modelId="{F910AF3D-66C5-4510-AAB5-BD88F9FF66AB}">
      <dsp:nvSpPr>
        <dsp:cNvPr id="0" name=""/>
        <dsp:cNvSpPr/>
      </dsp:nvSpPr>
      <dsp:spPr>
        <a:xfrm>
          <a:off x="1595232" y="2486251"/>
          <a:ext cx="1103448" cy="1103448"/>
        </a:xfrm>
        <a:prstGeom prst="ellipse">
          <a:avLst/>
        </a:prstGeom>
        <a:solidFill>
          <a:schemeClr val="accent5">
            <a:hueOff val="965653"/>
            <a:satOff val="-33651"/>
            <a:lumOff val="-26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10000"/>
                </a:schemeClr>
              </a:solidFill>
            </a:rPr>
            <a:t>Analyze</a:t>
          </a:r>
        </a:p>
      </dsp:txBody>
      <dsp:txXfrm>
        <a:off x="1756828" y="2647847"/>
        <a:ext cx="780256" cy="780256"/>
      </dsp:txXfrm>
    </dsp:sp>
    <dsp:sp modelId="{67BD20B1-AB11-4FC7-ACBD-E9D5980505F3}">
      <dsp:nvSpPr>
        <dsp:cNvPr id="0" name=""/>
        <dsp:cNvSpPr/>
      </dsp:nvSpPr>
      <dsp:spPr>
        <a:xfrm rot="16200000">
          <a:off x="2000437" y="2031886"/>
          <a:ext cx="293038" cy="37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65653"/>
            <a:satOff val="-33651"/>
            <a:lumOff val="-261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044393" y="2150325"/>
        <a:ext cx="205127" cy="223448"/>
      </dsp:txXfrm>
    </dsp:sp>
    <dsp:sp modelId="{9971189D-DEC7-415B-B5E8-927C67038891}">
      <dsp:nvSpPr>
        <dsp:cNvPr id="0" name=""/>
        <dsp:cNvSpPr/>
      </dsp:nvSpPr>
      <dsp:spPr>
        <a:xfrm>
          <a:off x="1595232" y="829899"/>
          <a:ext cx="1103448" cy="1103448"/>
        </a:xfrm>
        <a:prstGeom prst="ellipse">
          <a:avLst/>
        </a:prstGeom>
        <a:solidFill>
          <a:schemeClr val="accent5">
            <a:hueOff val="1207066"/>
            <a:satOff val="-42064"/>
            <a:lumOff val="-327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10000"/>
                </a:schemeClr>
              </a:solidFill>
            </a:rPr>
            <a:t>Report</a:t>
          </a:r>
        </a:p>
      </dsp:txBody>
      <dsp:txXfrm>
        <a:off x="1756828" y="991495"/>
        <a:ext cx="780256" cy="780256"/>
      </dsp:txXfrm>
    </dsp:sp>
    <dsp:sp modelId="{F4425ABA-AB8A-4DC1-B7F8-E74EAECB537E}">
      <dsp:nvSpPr>
        <dsp:cNvPr id="0" name=""/>
        <dsp:cNvSpPr/>
      </dsp:nvSpPr>
      <dsp:spPr>
        <a:xfrm rot="19800000">
          <a:off x="2710476" y="785475"/>
          <a:ext cx="293038" cy="37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07066"/>
            <a:satOff val="-42064"/>
            <a:lumOff val="-3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716365" y="881936"/>
        <a:ext cx="205127" cy="223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A3F9B-76CC-4441-95A6-3C07E738F7EB}">
      <dsp:nvSpPr>
        <dsp:cNvPr id="0" name=""/>
        <dsp:cNvSpPr/>
      </dsp:nvSpPr>
      <dsp:spPr>
        <a:xfrm>
          <a:off x="3029675" y="1722"/>
          <a:ext cx="1103448" cy="11034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10000"/>
                </a:schemeClr>
              </a:solidFill>
            </a:rPr>
            <a:t>Observe</a:t>
          </a:r>
        </a:p>
      </dsp:txBody>
      <dsp:txXfrm>
        <a:off x="3191271" y="163318"/>
        <a:ext cx="780256" cy="780256"/>
      </dsp:txXfrm>
    </dsp:sp>
    <dsp:sp modelId="{5031CA9F-38F7-4E0D-ACE6-86899766A8D3}">
      <dsp:nvSpPr>
        <dsp:cNvPr id="0" name=""/>
        <dsp:cNvSpPr/>
      </dsp:nvSpPr>
      <dsp:spPr>
        <a:xfrm rot="1800000">
          <a:off x="4144919" y="777181"/>
          <a:ext cx="293038" cy="37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150808" y="829686"/>
        <a:ext cx="205127" cy="223448"/>
      </dsp:txXfrm>
    </dsp:sp>
    <dsp:sp modelId="{2671F7F2-D094-4B38-AA21-202A8451CF34}">
      <dsp:nvSpPr>
        <dsp:cNvPr id="0" name=""/>
        <dsp:cNvSpPr/>
      </dsp:nvSpPr>
      <dsp:spPr>
        <a:xfrm>
          <a:off x="4464118" y="829899"/>
          <a:ext cx="1103448" cy="1103448"/>
        </a:xfrm>
        <a:prstGeom prst="ellipse">
          <a:avLst/>
        </a:prstGeom>
        <a:solidFill>
          <a:schemeClr val="accent5">
            <a:hueOff val="241413"/>
            <a:satOff val="-8413"/>
            <a:lumOff val="-6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10000"/>
                </a:schemeClr>
              </a:solidFill>
            </a:rPr>
            <a:t>Question</a:t>
          </a:r>
        </a:p>
      </dsp:txBody>
      <dsp:txXfrm>
        <a:off x="4625714" y="991495"/>
        <a:ext cx="780256" cy="780256"/>
      </dsp:txXfrm>
    </dsp:sp>
    <dsp:sp modelId="{1F5DB2A7-1C95-4B31-B654-3F1F303507F8}">
      <dsp:nvSpPr>
        <dsp:cNvPr id="0" name=""/>
        <dsp:cNvSpPr/>
      </dsp:nvSpPr>
      <dsp:spPr>
        <a:xfrm rot="5400000">
          <a:off x="4869323" y="2015299"/>
          <a:ext cx="293038" cy="37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41413"/>
            <a:satOff val="-8413"/>
            <a:lumOff val="-6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913279" y="2045827"/>
        <a:ext cx="205127" cy="223448"/>
      </dsp:txXfrm>
    </dsp:sp>
    <dsp:sp modelId="{82679C8B-BF9B-4FDE-94AF-7978A06FA2D9}">
      <dsp:nvSpPr>
        <dsp:cNvPr id="0" name=""/>
        <dsp:cNvSpPr/>
      </dsp:nvSpPr>
      <dsp:spPr>
        <a:xfrm>
          <a:off x="4464118" y="2486251"/>
          <a:ext cx="1103448" cy="1103448"/>
        </a:xfrm>
        <a:prstGeom prst="ellipse">
          <a:avLst/>
        </a:prstGeom>
        <a:solidFill>
          <a:schemeClr val="accent5">
            <a:hueOff val="482826"/>
            <a:satOff val="-16826"/>
            <a:lumOff val="-13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10000"/>
                </a:schemeClr>
              </a:solidFill>
            </a:rPr>
            <a:t>Hypothesis</a:t>
          </a:r>
        </a:p>
      </dsp:txBody>
      <dsp:txXfrm>
        <a:off x="4625714" y="2647847"/>
        <a:ext cx="780256" cy="780256"/>
      </dsp:txXfrm>
    </dsp:sp>
    <dsp:sp modelId="{9057A646-EE24-468D-95D4-243A895ECF6F}">
      <dsp:nvSpPr>
        <dsp:cNvPr id="0" name=""/>
        <dsp:cNvSpPr/>
      </dsp:nvSpPr>
      <dsp:spPr>
        <a:xfrm rot="9000000">
          <a:off x="4159284" y="3261710"/>
          <a:ext cx="293038" cy="37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82826"/>
            <a:satOff val="-16826"/>
            <a:lumOff val="-13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4241306" y="3314215"/>
        <a:ext cx="205127" cy="223448"/>
      </dsp:txXfrm>
    </dsp:sp>
    <dsp:sp modelId="{26FCC4BC-9C70-482C-8FDA-4AA169EC24B0}">
      <dsp:nvSpPr>
        <dsp:cNvPr id="0" name=""/>
        <dsp:cNvSpPr/>
      </dsp:nvSpPr>
      <dsp:spPr>
        <a:xfrm>
          <a:off x="3029675" y="3314428"/>
          <a:ext cx="1103448" cy="1103448"/>
        </a:xfrm>
        <a:prstGeom prst="ellipse">
          <a:avLst/>
        </a:prstGeom>
        <a:solidFill>
          <a:schemeClr val="accent5">
            <a:hueOff val="724240"/>
            <a:satOff val="-25238"/>
            <a:lumOff val="-19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10000"/>
                </a:schemeClr>
              </a:solidFill>
            </a:rPr>
            <a:t>Experiment</a:t>
          </a:r>
        </a:p>
      </dsp:txBody>
      <dsp:txXfrm>
        <a:off x="3191271" y="3476024"/>
        <a:ext cx="780256" cy="780256"/>
      </dsp:txXfrm>
    </dsp:sp>
    <dsp:sp modelId="{3620C4EF-1B4F-4653-A80A-61DE8FEA3DF7}">
      <dsp:nvSpPr>
        <dsp:cNvPr id="0" name=""/>
        <dsp:cNvSpPr/>
      </dsp:nvSpPr>
      <dsp:spPr>
        <a:xfrm rot="12600000">
          <a:off x="2724841" y="3270004"/>
          <a:ext cx="293038" cy="37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24240"/>
            <a:satOff val="-25238"/>
            <a:lumOff val="-196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806863" y="3366465"/>
        <a:ext cx="205127" cy="223448"/>
      </dsp:txXfrm>
    </dsp:sp>
    <dsp:sp modelId="{F910AF3D-66C5-4510-AAB5-BD88F9FF66AB}">
      <dsp:nvSpPr>
        <dsp:cNvPr id="0" name=""/>
        <dsp:cNvSpPr/>
      </dsp:nvSpPr>
      <dsp:spPr>
        <a:xfrm>
          <a:off x="1595232" y="2486251"/>
          <a:ext cx="1103448" cy="1103448"/>
        </a:xfrm>
        <a:prstGeom prst="ellipse">
          <a:avLst/>
        </a:prstGeom>
        <a:solidFill>
          <a:schemeClr val="accent5">
            <a:hueOff val="965653"/>
            <a:satOff val="-33651"/>
            <a:lumOff val="-26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10000"/>
                </a:schemeClr>
              </a:solidFill>
            </a:rPr>
            <a:t>Analyze</a:t>
          </a:r>
        </a:p>
      </dsp:txBody>
      <dsp:txXfrm>
        <a:off x="1756828" y="2647847"/>
        <a:ext cx="780256" cy="780256"/>
      </dsp:txXfrm>
    </dsp:sp>
    <dsp:sp modelId="{67BD20B1-AB11-4FC7-ACBD-E9D5980505F3}">
      <dsp:nvSpPr>
        <dsp:cNvPr id="0" name=""/>
        <dsp:cNvSpPr/>
      </dsp:nvSpPr>
      <dsp:spPr>
        <a:xfrm rot="16200000">
          <a:off x="2000437" y="2031886"/>
          <a:ext cx="293038" cy="37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65653"/>
            <a:satOff val="-33651"/>
            <a:lumOff val="-261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044393" y="2150325"/>
        <a:ext cx="205127" cy="223448"/>
      </dsp:txXfrm>
    </dsp:sp>
    <dsp:sp modelId="{9971189D-DEC7-415B-B5E8-927C67038891}">
      <dsp:nvSpPr>
        <dsp:cNvPr id="0" name=""/>
        <dsp:cNvSpPr/>
      </dsp:nvSpPr>
      <dsp:spPr>
        <a:xfrm>
          <a:off x="1595232" y="829899"/>
          <a:ext cx="1103448" cy="1103448"/>
        </a:xfrm>
        <a:prstGeom prst="ellipse">
          <a:avLst/>
        </a:prstGeom>
        <a:solidFill>
          <a:schemeClr val="accent5">
            <a:hueOff val="1207066"/>
            <a:satOff val="-42064"/>
            <a:lumOff val="-327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>
                  <a:lumMod val="10000"/>
                </a:schemeClr>
              </a:solidFill>
            </a:rPr>
            <a:t>Report</a:t>
          </a:r>
        </a:p>
      </dsp:txBody>
      <dsp:txXfrm>
        <a:off x="1756828" y="991495"/>
        <a:ext cx="780256" cy="780256"/>
      </dsp:txXfrm>
    </dsp:sp>
    <dsp:sp modelId="{F4425ABA-AB8A-4DC1-B7F8-E74EAECB537E}">
      <dsp:nvSpPr>
        <dsp:cNvPr id="0" name=""/>
        <dsp:cNvSpPr/>
      </dsp:nvSpPr>
      <dsp:spPr>
        <a:xfrm rot="19800000">
          <a:off x="2710476" y="785475"/>
          <a:ext cx="293038" cy="3724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07066"/>
            <a:satOff val="-42064"/>
            <a:lumOff val="-327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716365" y="881936"/>
        <a:ext cx="205127" cy="223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00200"/>
            <a:ext cx="64008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488F78D-0532-49EA-9518-358E3F5579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17384-A4BB-47FB-AFB7-8E121EE844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1790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57200"/>
            <a:ext cx="5219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C07FA-6786-4E56-925F-1059E5478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B7C31-9FB4-4F7B-95E1-B0793DC6F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C7DAF-E35E-46E5-920B-B6504047E2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7F63-9AF5-4F38-944D-625CEC533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59515-EE9C-4E24-8833-4AF5C6851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B1F74-560E-4FBA-88DC-22080DA7F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65636-9797-443F-9996-B44DD0960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E41E5-EB93-4254-A54D-98B974E1A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5445E-EA77-40AC-A3CA-7D21BC8D8B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764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3135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C7D1053-60CD-4CEC-AD03-2FD6DAE58F1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Science Everywhere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8001000" cy="762000"/>
          </a:xfrm>
        </p:spPr>
        <p:txBody>
          <a:bodyPr/>
          <a:lstStyle/>
          <a:p>
            <a:r>
              <a:rPr lang="en-US" dirty="0"/>
              <a:t>How science affects your life each 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5410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Corey Peoples</a:t>
            </a:r>
          </a:p>
          <a:p>
            <a:r>
              <a:rPr lang="en-US" dirty="0"/>
              <a:t>Pack 455</a:t>
            </a:r>
          </a:p>
          <a:p>
            <a:r>
              <a:rPr lang="en-US" dirty="0"/>
              <a:t>NSC BSA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8568" y="1524000"/>
            <a:ext cx="543643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Act Like A Scientist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1386" r="184"/>
          <a:stretch>
            <a:fillRect/>
          </a:stretch>
        </p:blipFill>
        <p:spPr bwMode="auto">
          <a:xfrm>
            <a:off x="2258568" y="1524000"/>
            <a:ext cx="5410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Act Like A Scientist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Act Like A Scientist</a:t>
            </a:r>
          </a:p>
        </p:txBody>
      </p:sp>
      <p:pic>
        <p:nvPicPr>
          <p:cNvPr id="3" name="Adam Savage Science vs. screwing aroun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29540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r="1925"/>
          <a:stretch>
            <a:fillRect/>
          </a:stretch>
        </p:blipFill>
        <p:spPr bwMode="auto">
          <a:xfrm>
            <a:off x="2258568" y="1524000"/>
            <a:ext cx="5410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Act Like A Scientist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r="968"/>
          <a:stretch>
            <a:fillRect/>
          </a:stretch>
        </p:blipFill>
        <p:spPr bwMode="auto">
          <a:xfrm>
            <a:off x="2258568" y="1524000"/>
            <a:ext cx="5410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Act Like A Scientist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Example - Observation</a:t>
            </a:r>
          </a:p>
        </p:txBody>
      </p:sp>
      <p:pic>
        <p:nvPicPr>
          <p:cNvPr id="1026" name="Picture 2" descr="https://www.nationalgeographic.com/content/dam/environment/photos/000/002/270.ngsversion.1487025002214.adapt.1900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764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2499" y="64770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Story courtesy of National Lightning Safety Institute</a:t>
            </a:r>
          </a:p>
        </p:txBody>
      </p:sp>
    </p:spTree>
    <p:extLst>
      <p:ext uri="{BB962C8B-B14F-4D97-AF65-F5344CB8AC3E}">
        <p14:creationId xmlns:p14="http://schemas.microsoft.com/office/powerpoint/2010/main" val="61867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Example - Hypothesis</a:t>
            </a:r>
          </a:p>
        </p:txBody>
      </p:sp>
      <p:pic>
        <p:nvPicPr>
          <p:cNvPr id="2050" name="Picture 2" descr="http://www.germanicmythology.com/works/images6/Hildebrand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72089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eg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58" y="1611893"/>
            <a:ext cx="3540226" cy="26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343400"/>
            <a:ext cx="2743200" cy="2194560"/>
          </a:xfrm>
          <a:prstGeom prst="rect">
            <a:avLst/>
          </a:prstGeom>
        </p:spPr>
      </p:pic>
      <p:pic>
        <p:nvPicPr>
          <p:cNvPr id="2058" name="Picture 10" descr="http://www.candysite.info/wp-content/uploads/2012/10/Santa_Claus_Reindeer_Blitz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97051"/>
            <a:ext cx="3752850" cy="20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2499" y="64770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Story courtesy of National Lightning Safety Institute</a:t>
            </a:r>
          </a:p>
        </p:txBody>
      </p:sp>
    </p:spTree>
    <p:extLst>
      <p:ext uri="{BB962C8B-B14F-4D97-AF65-F5344CB8AC3E}">
        <p14:creationId xmlns:p14="http://schemas.microsoft.com/office/powerpoint/2010/main" val="1858572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Example - Observation</a:t>
            </a:r>
            <a:br>
              <a:rPr lang="en-US" dirty="0"/>
            </a:br>
            <a:r>
              <a:rPr lang="en-US" dirty="0"/>
              <a:t>Leyden Jar</a:t>
            </a:r>
          </a:p>
        </p:txBody>
      </p:sp>
      <p:pic>
        <p:nvPicPr>
          <p:cNvPr id="3074" name="Picture 2" descr="https://upload.wikimedia.org/wikipedia/commons/thumb/2/20/Cuneus_discovering_the_Leyden_jar.png/400px-Cuneus_discovering_the_Leyden_ja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17" y="2038581"/>
            <a:ext cx="5079365" cy="36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52499" y="64770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Story courtesy of National Lightning Safety Institute</a:t>
            </a:r>
          </a:p>
        </p:txBody>
      </p:sp>
    </p:spTree>
    <p:extLst>
      <p:ext uri="{BB962C8B-B14F-4D97-AF65-F5344CB8AC3E}">
        <p14:creationId xmlns:p14="http://schemas.microsoft.com/office/powerpoint/2010/main" val="242431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Example - Question</a:t>
            </a:r>
          </a:p>
        </p:txBody>
      </p:sp>
      <p:pic>
        <p:nvPicPr>
          <p:cNvPr id="5122" name="Picture 2" descr="https://media1.britannica.com/eb-media/69/96669-004-5F592F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7" y="1743075"/>
            <a:ext cx="37433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2499" y="64770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Story courtesy of National Lightning Safety Institute</a:t>
            </a:r>
          </a:p>
        </p:txBody>
      </p:sp>
    </p:spTree>
    <p:extLst>
      <p:ext uri="{BB962C8B-B14F-4D97-AF65-F5344CB8AC3E}">
        <p14:creationId xmlns:p14="http://schemas.microsoft.com/office/powerpoint/2010/main" val="821255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Example - Hypothesis</a:t>
            </a:r>
          </a:p>
        </p:txBody>
      </p:sp>
      <p:pic>
        <p:nvPicPr>
          <p:cNvPr id="4098" name="Picture 2" descr="https://photos.smugmug.com/Photography/Concept/i-9NZsCmT/0/98076cd5/L/Lightning-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5521325" cy="456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2499" y="64770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Story courtesy of National Lightning Safety Institute</a:t>
            </a:r>
          </a:p>
        </p:txBody>
      </p:sp>
    </p:spTree>
    <p:extLst>
      <p:ext uri="{BB962C8B-B14F-4D97-AF65-F5344CB8AC3E}">
        <p14:creationId xmlns:p14="http://schemas.microsoft.com/office/powerpoint/2010/main" val="4299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NOVA Award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Learn for an hour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Earn an adventure for your rank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 like a scientist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Visit where science is done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 what you’ve learned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Example - Experiment</a:t>
            </a:r>
          </a:p>
        </p:txBody>
      </p:sp>
      <p:pic>
        <p:nvPicPr>
          <p:cNvPr id="6146" name="Picture 2" descr="https://c2.staticflickr.com/4/3294/2959722833_a3239ef0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94" y="1676400"/>
            <a:ext cx="299421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2499" y="64770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Story courtesy of National Lightning Safety Institute</a:t>
            </a:r>
          </a:p>
        </p:txBody>
      </p:sp>
    </p:spTree>
    <p:extLst>
      <p:ext uri="{BB962C8B-B14F-4D97-AF65-F5344CB8AC3E}">
        <p14:creationId xmlns:p14="http://schemas.microsoft.com/office/powerpoint/2010/main" val="3096020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Example - Conclusions</a:t>
            </a:r>
          </a:p>
        </p:txBody>
      </p:sp>
      <p:pic>
        <p:nvPicPr>
          <p:cNvPr id="7170" name="Picture 2" descr="http://www.scottdrotar.com/wp-content/uploads/2015/02/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28" y="1676400"/>
            <a:ext cx="235654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2499" y="64770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Story courtesy of National Lightning Safety Institute</a:t>
            </a:r>
          </a:p>
        </p:txBody>
      </p:sp>
    </p:spTree>
    <p:extLst>
      <p:ext uri="{BB962C8B-B14F-4D97-AF65-F5344CB8AC3E}">
        <p14:creationId xmlns:p14="http://schemas.microsoft.com/office/powerpoint/2010/main" val="2456993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Example - Report</a:t>
            </a:r>
          </a:p>
        </p:txBody>
      </p:sp>
      <p:pic>
        <p:nvPicPr>
          <p:cNvPr id="8194" name="Picture 2" descr="http://i.dailymail.co.uk/i/pix/2016/03/20/22/3262789300000578-3501699-Another_photograph_shows_the_Eiffel_Tower_being_hit_by_lightning-a-133_14585119081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76" y="1676400"/>
            <a:ext cx="663284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499" y="6477000"/>
            <a:ext cx="784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Story courtesy of National Lightning Safety Institute</a:t>
            </a:r>
          </a:p>
        </p:txBody>
      </p:sp>
    </p:spTree>
    <p:extLst>
      <p:ext uri="{BB962C8B-B14F-4D97-AF65-F5344CB8AC3E}">
        <p14:creationId xmlns:p14="http://schemas.microsoft.com/office/powerpoint/2010/main" val="1495683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1628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Effective Way to Clean a Penny</a:t>
            </a:r>
          </a:p>
          <a:p>
            <a:pPr marL="0" indent="0">
              <a:buNone/>
            </a:pPr>
            <a:r>
              <a:rPr lang="en-US" sz="2400" dirty="0"/>
              <a:t>30 minutes</a:t>
            </a:r>
          </a:p>
          <a:p>
            <a:pPr marL="0" indent="0">
              <a:buNone/>
            </a:pPr>
            <a:r>
              <a:rPr lang="en-US" sz="2400" dirty="0"/>
              <a:t>Need:</a:t>
            </a:r>
          </a:p>
          <a:p>
            <a:pPr marL="0" indent="0">
              <a:buNone/>
            </a:pPr>
            <a:r>
              <a:rPr lang="en-US" sz="2400" dirty="0"/>
              <a:t>    Water</a:t>
            </a:r>
          </a:p>
          <a:p>
            <a:pPr marL="0" indent="0">
              <a:buNone/>
            </a:pPr>
            <a:r>
              <a:rPr lang="en-US" sz="2400" dirty="0"/>
              <a:t>    Coke-a-cola</a:t>
            </a:r>
          </a:p>
          <a:p>
            <a:pPr marL="0" indent="0">
              <a:buNone/>
            </a:pPr>
            <a:r>
              <a:rPr lang="en-US" sz="2400" dirty="0"/>
              <a:t>    Vinegar</a:t>
            </a:r>
          </a:p>
          <a:p>
            <a:pPr marL="0" indent="0">
              <a:buNone/>
            </a:pPr>
            <a:r>
              <a:rPr lang="en-US" sz="2400" dirty="0"/>
              <a:t>    Soap</a:t>
            </a:r>
          </a:p>
          <a:p>
            <a:pPr marL="0" indent="0">
              <a:buNone/>
            </a:pPr>
            <a:r>
              <a:rPr lang="en-US" sz="2400" dirty="0"/>
              <a:t>    Penny</a:t>
            </a:r>
          </a:p>
          <a:p>
            <a:pPr marL="0" indent="0">
              <a:buNone/>
            </a:pPr>
            <a:r>
              <a:rPr lang="en-US" sz="2400" dirty="0"/>
              <a:t>    Containers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667000"/>
            <a:ext cx="27863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Observations:</a:t>
            </a:r>
          </a:p>
          <a:p>
            <a:r>
              <a:rPr lang="en-US" sz="2400" dirty="0"/>
              <a:t>    Change time</a:t>
            </a:r>
          </a:p>
          <a:p>
            <a:r>
              <a:rPr lang="en-US" sz="2400" dirty="0"/>
              <a:t>    Change Liquid</a:t>
            </a:r>
          </a:p>
          <a:p>
            <a:r>
              <a:rPr lang="en-US" sz="2400" dirty="0"/>
              <a:t>    Change object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667000"/>
            <a:ext cx="27204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Task:</a:t>
            </a:r>
          </a:p>
          <a:p>
            <a:r>
              <a:rPr lang="en-US" sz="2400" dirty="0"/>
              <a:t>    Fill container</a:t>
            </a:r>
          </a:p>
          <a:p>
            <a:r>
              <a:rPr lang="en-US" sz="2400" dirty="0"/>
              <a:t>      with liquid</a:t>
            </a:r>
          </a:p>
          <a:p>
            <a:r>
              <a:rPr lang="en-US" sz="2400" dirty="0"/>
              <a:t>    Insert Penny</a:t>
            </a:r>
          </a:p>
          <a:p>
            <a:r>
              <a:rPr lang="en-US" sz="2400" dirty="0"/>
              <a:t>    Wait 30 minutes</a:t>
            </a:r>
          </a:p>
          <a:p>
            <a:r>
              <a:rPr lang="en-US" sz="2400" dirty="0"/>
              <a:t>    Analyze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992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1628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Brown an Egg</a:t>
            </a:r>
          </a:p>
          <a:p>
            <a:pPr marL="0" indent="0">
              <a:buNone/>
            </a:pPr>
            <a:r>
              <a:rPr lang="en-US" sz="2400" dirty="0"/>
              <a:t>30 minutes</a:t>
            </a:r>
          </a:p>
          <a:p>
            <a:pPr marL="0" indent="0">
              <a:buNone/>
            </a:pPr>
            <a:r>
              <a:rPr lang="en-US" sz="2400" dirty="0"/>
              <a:t>Need:</a:t>
            </a:r>
          </a:p>
          <a:p>
            <a:pPr marL="0" indent="0">
              <a:buNone/>
            </a:pPr>
            <a:r>
              <a:rPr lang="en-US" sz="2400" dirty="0"/>
              <a:t>    Water</a:t>
            </a:r>
          </a:p>
          <a:p>
            <a:pPr marL="0" indent="0">
              <a:buNone/>
            </a:pPr>
            <a:r>
              <a:rPr lang="en-US" sz="2400" dirty="0"/>
              <a:t>    Coke-a-cola</a:t>
            </a:r>
          </a:p>
          <a:p>
            <a:pPr marL="0" indent="0">
              <a:buNone/>
            </a:pPr>
            <a:r>
              <a:rPr lang="en-US" sz="2400" dirty="0"/>
              <a:t>    Egg</a:t>
            </a:r>
          </a:p>
          <a:p>
            <a:pPr marL="0" indent="0">
              <a:buNone/>
            </a:pPr>
            <a:r>
              <a:rPr lang="en-US" sz="2400" dirty="0"/>
              <a:t>    Containers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667000"/>
            <a:ext cx="27863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Observations:</a:t>
            </a:r>
          </a:p>
          <a:p>
            <a:r>
              <a:rPr lang="en-US" sz="2400" dirty="0"/>
              <a:t>    Change time</a:t>
            </a:r>
          </a:p>
          <a:p>
            <a:r>
              <a:rPr lang="en-US" sz="2400" dirty="0"/>
              <a:t>    Change Liquid</a:t>
            </a:r>
          </a:p>
          <a:p>
            <a:r>
              <a:rPr lang="en-US" sz="2400" dirty="0"/>
              <a:t>    Change object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2667000"/>
            <a:ext cx="27204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Task:</a:t>
            </a:r>
          </a:p>
          <a:p>
            <a:r>
              <a:rPr lang="en-US" sz="2400" dirty="0"/>
              <a:t>    Fill container</a:t>
            </a:r>
          </a:p>
          <a:p>
            <a:r>
              <a:rPr lang="en-US" sz="2400" dirty="0"/>
              <a:t>      with liquid</a:t>
            </a:r>
          </a:p>
          <a:p>
            <a:r>
              <a:rPr lang="en-US" sz="2400" dirty="0"/>
              <a:t>    Insert Egg</a:t>
            </a:r>
          </a:p>
          <a:p>
            <a:r>
              <a:rPr lang="en-US" sz="2400" dirty="0"/>
              <a:t>    Wait 30 minutes</a:t>
            </a:r>
          </a:p>
          <a:p>
            <a:r>
              <a:rPr lang="en-US" sz="2400" dirty="0"/>
              <a:t>    Analyze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4998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1628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Low-Flow Volcano</a:t>
            </a:r>
          </a:p>
          <a:p>
            <a:pPr marL="0" indent="0">
              <a:buNone/>
            </a:pPr>
            <a:r>
              <a:rPr lang="en-US" sz="2400" dirty="0"/>
              <a:t>10 minutes</a:t>
            </a:r>
          </a:p>
          <a:p>
            <a:pPr marL="0" indent="0">
              <a:buNone/>
            </a:pPr>
            <a:r>
              <a:rPr lang="en-US" sz="2400" dirty="0"/>
              <a:t>Need:</a:t>
            </a:r>
          </a:p>
          <a:p>
            <a:pPr marL="0" indent="0">
              <a:buNone/>
            </a:pPr>
            <a:r>
              <a:rPr lang="en-US" sz="2400" dirty="0"/>
              <a:t>    Ketchup</a:t>
            </a:r>
          </a:p>
          <a:p>
            <a:pPr marL="0" indent="0">
              <a:buNone/>
            </a:pPr>
            <a:r>
              <a:rPr lang="en-US" sz="2400" dirty="0"/>
              <a:t>    Baking Soda</a:t>
            </a:r>
          </a:p>
          <a:p>
            <a:pPr marL="0" indent="0">
              <a:buNone/>
            </a:pPr>
            <a:r>
              <a:rPr lang="en-US" sz="2400" dirty="0"/>
              <a:t>    Volcano</a:t>
            </a:r>
          </a:p>
          <a:p>
            <a:pPr marL="0" indent="0">
              <a:buNone/>
            </a:pPr>
            <a:r>
              <a:rPr lang="en-US" sz="2400" dirty="0"/>
              <a:t>    Tub/Mat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667000"/>
            <a:ext cx="2949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Observations:</a:t>
            </a:r>
          </a:p>
          <a:p>
            <a:r>
              <a:rPr lang="en-US" sz="2400" dirty="0"/>
              <a:t>    Different liquid</a:t>
            </a:r>
          </a:p>
          <a:p>
            <a:r>
              <a:rPr lang="en-US" sz="2400" dirty="0"/>
              <a:t>    Different Solid</a:t>
            </a:r>
          </a:p>
          <a:p>
            <a:r>
              <a:rPr lang="en-US" sz="2400" dirty="0"/>
              <a:t>    Different amounts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2667000"/>
            <a:ext cx="28184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Task:</a:t>
            </a:r>
          </a:p>
          <a:p>
            <a:r>
              <a:rPr lang="en-US" sz="2400" dirty="0"/>
              <a:t>    Put ketchup in</a:t>
            </a:r>
          </a:p>
          <a:p>
            <a:r>
              <a:rPr lang="en-US" sz="2400" dirty="0"/>
              <a:t>      volcano</a:t>
            </a:r>
          </a:p>
          <a:p>
            <a:r>
              <a:rPr lang="en-US" sz="2400" dirty="0"/>
              <a:t>    Put Baking Soda</a:t>
            </a:r>
          </a:p>
          <a:p>
            <a:r>
              <a:rPr lang="en-US" sz="2400" dirty="0"/>
              <a:t>       in volcano</a:t>
            </a:r>
          </a:p>
          <a:p>
            <a:r>
              <a:rPr lang="en-US" sz="2400" dirty="0"/>
              <a:t>    Watch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4793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1628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Medium-Flow Volcano</a:t>
            </a:r>
          </a:p>
          <a:p>
            <a:pPr marL="0" indent="0">
              <a:buNone/>
            </a:pPr>
            <a:r>
              <a:rPr lang="en-US" sz="2400" dirty="0"/>
              <a:t>10 minutes</a:t>
            </a:r>
          </a:p>
          <a:p>
            <a:pPr marL="0" indent="0">
              <a:buNone/>
            </a:pPr>
            <a:r>
              <a:rPr lang="en-US" sz="2400" dirty="0"/>
              <a:t>Need:</a:t>
            </a:r>
          </a:p>
          <a:p>
            <a:pPr marL="0" indent="0">
              <a:buNone/>
            </a:pPr>
            <a:r>
              <a:rPr lang="en-US" sz="2400" dirty="0"/>
              <a:t>    Vinegar</a:t>
            </a:r>
          </a:p>
          <a:p>
            <a:pPr marL="0" indent="0">
              <a:buNone/>
            </a:pPr>
            <a:r>
              <a:rPr lang="en-US" sz="2400" dirty="0"/>
              <a:t>    Baking Soda</a:t>
            </a:r>
          </a:p>
          <a:p>
            <a:pPr marL="0" indent="0">
              <a:buNone/>
            </a:pPr>
            <a:r>
              <a:rPr lang="en-US" sz="2400" dirty="0"/>
              <a:t>    Volcano</a:t>
            </a:r>
          </a:p>
          <a:p>
            <a:pPr marL="0" indent="0">
              <a:buNone/>
            </a:pPr>
            <a:r>
              <a:rPr lang="en-US" sz="2400" dirty="0"/>
              <a:t>    Tub/Mat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667000"/>
            <a:ext cx="2949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Observations:</a:t>
            </a:r>
          </a:p>
          <a:p>
            <a:r>
              <a:rPr lang="en-US" sz="2400" dirty="0"/>
              <a:t>    Different liquid</a:t>
            </a:r>
          </a:p>
          <a:p>
            <a:r>
              <a:rPr lang="en-US" sz="2400" dirty="0"/>
              <a:t>    Different Solid</a:t>
            </a:r>
          </a:p>
          <a:p>
            <a:r>
              <a:rPr lang="en-US" sz="2400" dirty="0"/>
              <a:t>    Different amounts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2667000"/>
            <a:ext cx="28184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Task:</a:t>
            </a:r>
          </a:p>
          <a:p>
            <a:r>
              <a:rPr lang="en-US" sz="2400" dirty="0"/>
              <a:t>    Put Vinegar in</a:t>
            </a:r>
          </a:p>
          <a:p>
            <a:r>
              <a:rPr lang="en-US" sz="2400" dirty="0"/>
              <a:t>      volcano</a:t>
            </a:r>
          </a:p>
          <a:p>
            <a:r>
              <a:rPr lang="en-US" sz="2400" dirty="0"/>
              <a:t>    Put Baking Soda</a:t>
            </a:r>
          </a:p>
          <a:p>
            <a:r>
              <a:rPr lang="en-US" sz="2400" dirty="0"/>
              <a:t>       in volcano</a:t>
            </a:r>
          </a:p>
          <a:p>
            <a:r>
              <a:rPr lang="en-US" sz="2400" dirty="0"/>
              <a:t>    Watch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371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1628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High-Flow Volcano</a:t>
            </a:r>
          </a:p>
          <a:p>
            <a:pPr marL="0" indent="0">
              <a:buNone/>
            </a:pPr>
            <a:r>
              <a:rPr lang="en-US" sz="2400" dirty="0"/>
              <a:t>10 minutes</a:t>
            </a:r>
          </a:p>
          <a:p>
            <a:pPr marL="0" indent="0">
              <a:buNone/>
            </a:pPr>
            <a:r>
              <a:rPr lang="en-US" sz="2400" dirty="0"/>
              <a:t>Need:</a:t>
            </a:r>
          </a:p>
          <a:p>
            <a:pPr marL="0" indent="0">
              <a:buNone/>
            </a:pPr>
            <a:r>
              <a:rPr lang="en-US" sz="2400" dirty="0"/>
              <a:t>    Diet Coke</a:t>
            </a:r>
          </a:p>
          <a:p>
            <a:pPr marL="0" indent="0">
              <a:buNone/>
            </a:pPr>
            <a:r>
              <a:rPr lang="en-US" sz="2400" dirty="0"/>
              <a:t>    Mentos</a:t>
            </a:r>
          </a:p>
          <a:p>
            <a:pPr marL="0" indent="0">
              <a:buNone/>
            </a:pPr>
            <a:r>
              <a:rPr lang="en-US" sz="2400" dirty="0"/>
              <a:t>    Volcano</a:t>
            </a:r>
          </a:p>
          <a:p>
            <a:pPr marL="0" indent="0">
              <a:buNone/>
            </a:pPr>
            <a:r>
              <a:rPr lang="en-US" sz="2400" dirty="0"/>
              <a:t>    Big Tub/Mat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667000"/>
            <a:ext cx="2949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Observations:</a:t>
            </a:r>
          </a:p>
          <a:p>
            <a:r>
              <a:rPr lang="en-US" sz="2400" dirty="0"/>
              <a:t>    Different liquid</a:t>
            </a:r>
          </a:p>
          <a:p>
            <a:r>
              <a:rPr lang="en-US" sz="2400" dirty="0"/>
              <a:t>    Different Solid</a:t>
            </a:r>
          </a:p>
          <a:p>
            <a:r>
              <a:rPr lang="en-US" sz="2400" dirty="0"/>
              <a:t>    Different amounts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2667000"/>
            <a:ext cx="281840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Task:</a:t>
            </a:r>
          </a:p>
          <a:p>
            <a:r>
              <a:rPr lang="en-US" sz="2400" dirty="0"/>
              <a:t>    Put Diet Coke in</a:t>
            </a:r>
          </a:p>
          <a:p>
            <a:r>
              <a:rPr lang="en-US" sz="2400" dirty="0"/>
              <a:t>      volcano</a:t>
            </a:r>
          </a:p>
          <a:p>
            <a:r>
              <a:rPr lang="en-US" sz="2400" dirty="0"/>
              <a:t>    Put Mentos</a:t>
            </a:r>
          </a:p>
          <a:p>
            <a:r>
              <a:rPr lang="en-US" sz="2400" dirty="0"/>
              <a:t>       in volcano</a:t>
            </a:r>
          </a:p>
          <a:p>
            <a:r>
              <a:rPr lang="en-US" sz="2400" dirty="0"/>
              <a:t>    Watch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464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1628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Clear Coke-a-cola</a:t>
            </a:r>
          </a:p>
          <a:p>
            <a:pPr marL="0" indent="0">
              <a:buNone/>
            </a:pPr>
            <a:r>
              <a:rPr lang="en-US" sz="2400" dirty="0"/>
              <a:t>10 minutes</a:t>
            </a:r>
          </a:p>
          <a:p>
            <a:pPr marL="0" indent="0">
              <a:buNone/>
            </a:pPr>
            <a:r>
              <a:rPr lang="en-US" sz="2400" dirty="0"/>
              <a:t>Need:</a:t>
            </a:r>
          </a:p>
          <a:p>
            <a:pPr marL="0" indent="0">
              <a:buNone/>
            </a:pPr>
            <a:r>
              <a:rPr lang="en-US" sz="2400" dirty="0"/>
              <a:t>    Coke-a-Cola</a:t>
            </a:r>
          </a:p>
          <a:p>
            <a:pPr marL="0" indent="0">
              <a:buNone/>
            </a:pPr>
            <a:r>
              <a:rPr lang="en-US" sz="2400" dirty="0"/>
              <a:t>    Milk</a:t>
            </a:r>
          </a:p>
          <a:p>
            <a:pPr marL="0" indent="0">
              <a:buNone/>
            </a:pPr>
            <a:r>
              <a:rPr lang="en-US" sz="2400" dirty="0"/>
              <a:t>    Container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2667000"/>
            <a:ext cx="29490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 Observations:</a:t>
            </a:r>
          </a:p>
          <a:p>
            <a:r>
              <a:rPr lang="en-US" sz="2400" dirty="0"/>
              <a:t>    Different liquid</a:t>
            </a:r>
          </a:p>
          <a:p>
            <a:r>
              <a:rPr lang="en-US" sz="2400" dirty="0"/>
              <a:t>    Different Solid</a:t>
            </a:r>
          </a:p>
          <a:p>
            <a:r>
              <a:rPr lang="en-US" sz="2400" dirty="0"/>
              <a:t>    Different amounts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2667000"/>
            <a:ext cx="24609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Task:</a:t>
            </a:r>
          </a:p>
          <a:p>
            <a:r>
              <a:rPr lang="en-US" sz="2400" dirty="0"/>
              <a:t>    Pour liquids in</a:t>
            </a:r>
          </a:p>
          <a:p>
            <a:r>
              <a:rPr lang="en-US" sz="2400" dirty="0"/>
              <a:t>       container</a:t>
            </a:r>
          </a:p>
          <a:p>
            <a:r>
              <a:rPr lang="en-US" sz="2400" dirty="0"/>
              <a:t>    Watch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197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Act Like A Scientist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676400"/>
          <a:ext cx="7162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Learn for an Hour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Books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Turn it loose : the scientist in absolutely everybody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Science : a visual encyclopedia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What's going on? : collecting and recording your data</a:t>
            </a:r>
          </a:p>
          <a:p>
            <a:r>
              <a:rPr lang="en-US" sz="1800" dirty="0"/>
              <a:t>TV Shows</a:t>
            </a:r>
          </a:p>
          <a:p>
            <a:pPr lvl="1"/>
            <a:r>
              <a:rPr lang="en-US" sz="1600" dirty="0" err="1"/>
              <a:t>Mythbusters</a:t>
            </a:r>
            <a:endParaRPr lang="en-US" sz="1600" dirty="0"/>
          </a:p>
          <a:p>
            <a:pPr lvl="1"/>
            <a:r>
              <a:rPr lang="en-US" sz="1600" dirty="0"/>
              <a:t>Bill Nye the Science Guy</a:t>
            </a:r>
          </a:p>
          <a:p>
            <a:pPr lvl="1"/>
            <a:r>
              <a:rPr lang="en-US" sz="1600" dirty="0"/>
              <a:t>Planet Earth</a:t>
            </a:r>
          </a:p>
          <a:p>
            <a:pPr lvl="1"/>
            <a:r>
              <a:rPr lang="en-US" sz="1600" dirty="0"/>
              <a:t>NOVA</a:t>
            </a:r>
          </a:p>
          <a:p>
            <a:pPr lvl="1"/>
            <a:r>
              <a:rPr lang="en-US" sz="1600" dirty="0"/>
              <a:t>Magic School Bus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Movies</a:t>
            </a:r>
          </a:p>
          <a:p>
            <a:pPr lvl="1"/>
            <a:r>
              <a:rPr lang="en-US" sz="1600" dirty="0"/>
              <a:t>Walking With Dinosaurs</a:t>
            </a:r>
          </a:p>
          <a:p>
            <a:pPr lvl="1"/>
            <a:r>
              <a:rPr lang="en-US" sz="1600" dirty="0"/>
              <a:t>March of the Penguins</a:t>
            </a:r>
          </a:p>
          <a:p>
            <a:pPr lvl="1"/>
            <a:r>
              <a:rPr lang="en-US" sz="1600" dirty="0"/>
              <a:t>October Sky</a:t>
            </a:r>
          </a:p>
          <a:p>
            <a:pPr lvl="1"/>
            <a:r>
              <a:rPr lang="en-US" sz="1600" dirty="0"/>
              <a:t>The Right Stuff </a:t>
            </a:r>
          </a:p>
          <a:p>
            <a:pPr lvl="1"/>
            <a:r>
              <a:rPr lang="en-US" sz="1600" dirty="0"/>
              <a:t>Lorenzo’s Oil</a:t>
            </a:r>
          </a:p>
          <a:p>
            <a:r>
              <a:rPr lang="en-US" sz="2000" dirty="0" err="1"/>
              <a:t>Youtube</a:t>
            </a:r>
            <a:endParaRPr lang="en-US" sz="2000" dirty="0"/>
          </a:p>
          <a:p>
            <a:pPr lvl="1"/>
            <a:r>
              <a:rPr lang="en-US" sz="1600" dirty="0"/>
              <a:t>Sid the Science Kid</a:t>
            </a:r>
          </a:p>
          <a:p>
            <a:pPr lvl="1"/>
            <a:r>
              <a:rPr lang="en-US" sz="1600" dirty="0" err="1"/>
              <a:t>McSteigerScience</a:t>
            </a:r>
            <a:endParaRPr lang="en-US" sz="1600" dirty="0"/>
          </a:p>
          <a:p>
            <a:pPr lvl="1"/>
            <a:r>
              <a:rPr lang="en-US" sz="1600" dirty="0"/>
              <a:t>Ted Talks</a:t>
            </a:r>
          </a:p>
          <a:p>
            <a:pPr lvl="1"/>
            <a:r>
              <a:rPr lang="en-US" sz="1600" dirty="0"/>
              <a:t>Knowledge Channel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Visit Where Science is Done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a place where any science is being done</a:t>
            </a:r>
          </a:p>
          <a:p>
            <a:r>
              <a:rPr lang="en-US" dirty="0"/>
              <a:t>Visit with someone who does science</a:t>
            </a:r>
          </a:p>
          <a:p>
            <a:r>
              <a:rPr lang="en-US" dirty="0"/>
              <a:t>Ask what they do, why they do it, and what attracted them to their jobs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Visit Where Science is Done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Places to Visit</a:t>
            </a:r>
          </a:p>
          <a:p>
            <a:pPr lvl="1"/>
            <a:r>
              <a:rPr lang="en-US" dirty="0"/>
              <a:t>Recycling Center</a:t>
            </a:r>
          </a:p>
          <a:p>
            <a:pPr lvl="1"/>
            <a:r>
              <a:rPr lang="en-US" dirty="0"/>
              <a:t>Zoo</a:t>
            </a:r>
          </a:p>
          <a:p>
            <a:pPr lvl="1"/>
            <a:r>
              <a:rPr lang="en-US" dirty="0"/>
              <a:t>Museum</a:t>
            </a:r>
          </a:p>
          <a:p>
            <a:pPr lvl="1"/>
            <a:r>
              <a:rPr lang="en-US" dirty="0"/>
              <a:t>Weather Station</a:t>
            </a:r>
          </a:p>
          <a:p>
            <a:pPr lvl="1"/>
            <a:r>
              <a:rPr lang="en-US" dirty="0"/>
              <a:t>Observatory</a:t>
            </a:r>
          </a:p>
          <a:p>
            <a:pPr lvl="1"/>
            <a:r>
              <a:rPr lang="en-US" dirty="0"/>
              <a:t>Hatchery</a:t>
            </a:r>
          </a:p>
          <a:p>
            <a:pPr lvl="1"/>
            <a:r>
              <a:rPr lang="en-US" dirty="0"/>
              <a:t>Farm</a:t>
            </a:r>
          </a:p>
          <a:p>
            <a:pPr lvl="1"/>
            <a:r>
              <a:rPr lang="en-US" dirty="0"/>
              <a:t>Aquarium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College</a:t>
            </a:r>
          </a:p>
          <a:p>
            <a:pPr lvl="1"/>
            <a:r>
              <a:rPr lang="en-US" dirty="0"/>
              <a:t>Nature Centers</a:t>
            </a:r>
          </a:p>
          <a:p>
            <a:pPr lvl="1"/>
            <a:r>
              <a:rPr lang="en-US" dirty="0"/>
              <a:t>Police Crime Lab</a:t>
            </a:r>
          </a:p>
          <a:p>
            <a:pPr lvl="1"/>
            <a:r>
              <a:rPr lang="en-US" dirty="0"/>
              <a:t>Power Plants</a:t>
            </a:r>
          </a:p>
          <a:p>
            <a:pPr lvl="1"/>
            <a:r>
              <a:rPr lang="en-US" dirty="0"/>
              <a:t>3m</a:t>
            </a:r>
          </a:p>
          <a:p>
            <a:pPr lvl="1"/>
            <a:r>
              <a:rPr lang="en-US" dirty="0"/>
              <a:t>Made Science MN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Discuss What you have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want to study science</a:t>
            </a:r>
          </a:p>
          <a:p>
            <a:r>
              <a:rPr lang="en-US" dirty="0"/>
              <a:t>What are the components of the Scientific Method</a:t>
            </a:r>
          </a:p>
          <a:p>
            <a:r>
              <a:rPr lang="en-US" dirty="0"/>
              <a:t>Who are famous scientists</a:t>
            </a:r>
          </a:p>
          <a:p>
            <a:r>
              <a:rPr lang="en-US" dirty="0"/>
              <a:t>What types of work to scientists do</a:t>
            </a:r>
          </a:p>
          <a:p>
            <a:r>
              <a:rPr lang="en-US" dirty="0"/>
              <a:t>Where did you go to learn about science</a:t>
            </a:r>
          </a:p>
          <a:p>
            <a:r>
              <a:rPr lang="en-US" dirty="0"/>
              <a:t>What did you learn in this adventure</a:t>
            </a:r>
          </a:p>
        </p:txBody>
      </p:sp>
    </p:spTree>
    <p:extLst>
      <p:ext uri="{BB962C8B-B14F-4D97-AF65-F5344CB8AC3E}">
        <p14:creationId xmlns:p14="http://schemas.microsoft.com/office/powerpoint/2010/main" val="4017897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1430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175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2. Group Activity – Rank Adventure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108960"/>
              </p:ext>
            </p:extLst>
          </p:nvPr>
        </p:nvGraphicFramePr>
        <p:xfrm>
          <a:off x="1295400" y="1676400"/>
          <a:ext cx="7162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Wolf Cub Scouts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Bear Cub Scouts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WebelosScouts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Collections and Hobbies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Bear Goes Fishing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Camper</a:t>
                      </a:r>
                      <a:r>
                        <a:rPr lang="en-US" baseline="0" dirty="0"/>
                        <a:t> (B)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Digging in the 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Bear Picnic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Earth Rocks!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Germs Alive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Critter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Maestro!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Grow Something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2. Group Activity – Scientific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52CC7-1FA3-4E87-A3DA-A7629D47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steps of the Scientific Method</a:t>
            </a:r>
          </a:p>
          <a:p>
            <a:r>
              <a:rPr lang="en-US" dirty="0"/>
              <a:t>Use it in an experiment</a:t>
            </a:r>
          </a:p>
          <a:p>
            <a:r>
              <a:rPr lang="en-US" dirty="0"/>
              <a:t>Talk to a scientist about why they chose that career</a:t>
            </a:r>
          </a:p>
        </p:txBody>
      </p:sp>
    </p:spTree>
    <p:extLst>
      <p:ext uri="{BB962C8B-B14F-4D97-AF65-F5344CB8AC3E}">
        <p14:creationId xmlns:p14="http://schemas.microsoft.com/office/powerpoint/2010/main" val="225889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2. Group Activity – Orienteering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52CC7-1FA3-4E87-A3DA-A7629D47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how to orient a map</a:t>
            </a:r>
          </a:p>
          <a:p>
            <a:r>
              <a:rPr lang="en-US" dirty="0"/>
              <a:t>Find 3 landmarks on the map</a:t>
            </a:r>
          </a:p>
          <a:p>
            <a:r>
              <a:rPr lang="en-US" dirty="0"/>
              <a:t>Make a compass</a:t>
            </a:r>
          </a:p>
          <a:p>
            <a:r>
              <a:rPr lang="en-US" dirty="0"/>
              <a:t>Show how it works</a:t>
            </a:r>
          </a:p>
          <a:p>
            <a:r>
              <a:rPr lang="en-US" dirty="0"/>
              <a:t>Use a compass on a hike with at least </a:t>
            </a:r>
            <a:r>
              <a:rPr lang="en-US"/>
              <a:t>3 stops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Act Like A Scientist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676400"/>
          <a:ext cx="7162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Act Like A Scientist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226" y="1524000"/>
            <a:ext cx="540402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1376" r="960"/>
          <a:stretch>
            <a:fillRect/>
          </a:stretch>
        </p:blipFill>
        <p:spPr bwMode="auto">
          <a:xfrm>
            <a:off x="2258568" y="1524000"/>
            <a:ext cx="5410200" cy="487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Act Like A Scientist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wing test tubes design template">
  <a:themeElements>
    <a:clrScheme name="Office Theme 6">
      <a:dk1>
        <a:srgbClr val="5C1F00"/>
      </a:dk1>
      <a:lt1>
        <a:srgbClr val="FFFFCC"/>
      </a:lt1>
      <a:dk2>
        <a:srgbClr val="7E2A00"/>
      </a:dk2>
      <a:lt2>
        <a:srgbClr val="DFD293"/>
      </a:lt2>
      <a:accent1>
        <a:srgbClr val="FF6600"/>
      </a:accent1>
      <a:accent2>
        <a:srgbClr val="DF8F3F"/>
      </a:accent2>
      <a:accent3>
        <a:srgbClr val="C0ACAA"/>
      </a:accent3>
      <a:accent4>
        <a:srgbClr val="DADAAE"/>
      </a:accent4>
      <a:accent5>
        <a:srgbClr val="FFB8AA"/>
      </a:accent5>
      <a:accent6>
        <a:srgbClr val="CA8138"/>
      </a:accent6>
      <a:hlink>
        <a:srgbClr val="FFFF99"/>
      </a:hlink>
      <a:folHlink>
        <a:srgbClr val="FFCC99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EEC2"/>
        </a:accent1>
        <a:accent2>
          <a:srgbClr val="653A01"/>
        </a:accent2>
        <a:accent3>
          <a:srgbClr val="FFFFFF"/>
        </a:accent3>
        <a:accent4>
          <a:srgbClr val="000000"/>
        </a:accent4>
        <a:accent5>
          <a:srgbClr val="FEF5DD"/>
        </a:accent5>
        <a:accent6>
          <a:srgbClr val="5B3401"/>
        </a:accent6>
        <a:hlink>
          <a:srgbClr val="009999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462300"/>
        </a:dk1>
        <a:lt1>
          <a:srgbClr val="FFFFFF"/>
        </a:lt1>
        <a:dk2>
          <a:srgbClr val="000000"/>
        </a:dk2>
        <a:lt2>
          <a:srgbClr val="808080"/>
        </a:lt2>
        <a:accent1>
          <a:srgbClr val="FFE499"/>
        </a:accent1>
        <a:accent2>
          <a:srgbClr val="FCA416"/>
        </a:accent2>
        <a:accent3>
          <a:srgbClr val="FFFFFF"/>
        </a:accent3>
        <a:accent4>
          <a:srgbClr val="3A1C00"/>
        </a:accent4>
        <a:accent5>
          <a:srgbClr val="FFEFCA"/>
        </a:accent5>
        <a:accent6>
          <a:srgbClr val="E49413"/>
        </a:accent6>
        <a:hlink>
          <a:srgbClr val="66330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422100"/>
        </a:dk1>
        <a:lt1>
          <a:srgbClr val="FFFFCC"/>
        </a:lt1>
        <a:dk2>
          <a:srgbClr val="000000"/>
        </a:dk2>
        <a:lt2>
          <a:srgbClr val="969696"/>
        </a:lt2>
        <a:accent1>
          <a:srgbClr val="FFFFCC"/>
        </a:accent1>
        <a:accent2>
          <a:srgbClr val="E7B96F"/>
        </a:accent2>
        <a:accent3>
          <a:srgbClr val="FFFFE2"/>
        </a:accent3>
        <a:accent4>
          <a:srgbClr val="371B00"/>
        </a:accent4>
        <a:accent5>
          <a:srgbClr val="FFFFE2"/>
        </a:accent5>
        <a:accent6>
          <a:srgbClr val="D1A764"/>
        </a:accent6>
        <a:hlink>
          <a:srgbClr val="0066CC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CC"/>
        </a:lt1>
        <a:dk2>
          <a:srgbClr val="7E2A00"/>
        </a:dk2>
        <a:lt2>
          <a:srgbClr val="DFD293"/>
        </a:lt2>
        <a:accent1>
          <a:srgbClr val="FF6600"/>
        </a:accent1>
        <a:accent2>
          <a:srgbClr val="DF8F3F"/>
        </a:accent2>
        <a:accent3>
          <a:srgbClr val="C0ACAA"/>
        </a:accent3>
        <a:accent4>
          <a:srgbClr val="DADAAE"/>
        </a:accent4>
        <a:accent5>
          <a:srgbClr val="FFB8AA"/>
        </a:accent5>
        <a:accent6>
          <a:srgbClr val="CA8138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5A58"/>
        </a:dk1>
        <a:lt1>
          <a:srgbClr val="FFE8A9"/>
        </a:lt1>
        <a:dk2>
          <a:srgbClr val="CC9900"/>
        </a:dk2>
        <a:lt2>
          <a:srgbClr val="FFFF99"/>
        </a:lt2>
        <a:accent1>
          <a:srgbClr val="E0A04A"/>
        </a:accent1>
        <a:accent2>
          <a:srgbClr val="9478BC"/>
        </a:accent2>
        <a:accent3>
          <a:srgbClr val="E2CAAA"/>
        </a:accent3>
        <a:accent4>
          <a:srgbClr val="DAC690"/>
        </a:accent4>
        <a:accent5>
          <a:srgbClr val="EDCDB1"/>
        </a:accent5>
        <a:accent6>
          <a:srgbClr val="866CAA"/>
        </a:accent6>
        <a:hlink>
          <a:srgbClr val="EFE2BD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E0DFDA"/>
        </a:lt1>
        <a:dk2>
          <a:srgbClr val="B6B6AE"/>
        </a:dk2>
        <a:lt2>
          <a:srgbClr val="FFFFCC"/>
        </a:lt2>
        <a:accent1>
          <a:srgbClr val="DF9C5F"/>
        </a:accent1>
        <a:accent2>
          <a:srgbClr val="CCCC00"/>
        </a:accent2>
        <a:accent3>
          <a:srgbClr val="D7D7D3"/>
        </a:accent3>
        <a:accent4>
          <a:srgbClr val="BFBEBA"/>
        </a:accent4>
        <a:accent5>
          <a:srgbClr val="ECCBB6"/>
        </a:accent5>
        <a:accent6>
          <a:srgbClr val="B9B900"/>
        </a:accent6>
        <a:hlink>
          <a:srgbClr val="FFFFCC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CC"/>
        </a:lt1>
        <a:dk2>
          <a:srgbClr val="A1A496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DCFC9"/>
        </a:accent3>
        <a:accent4>
          <a:srgbClr val="DADAAE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2D2015"/>
        </a:dk1>
        <a:lt1>
          <a:srgbClr val="FFEE99"/>
        </a:lt1>
        <a:dk2>
          <a:srgbClr val="523E26"/>
        </a:dk2>
        <a:lt2>
          <a:srgbClr val="DFC08D"/>
        </a:lt2>
        <a:accent1>
          <a:srgbClr val="A0815C"/>
        </a:accent1>
        <a:accent2>
          <a:srgbClr val="8F5F2F"/>
        </a:accent2>
        <a:accent3>
          <a:srgbClr val="B3AFAC"/>
        </a:accent3>
        <a:accent4>
          <a:srgbClr val="DACB82"/>
        </a:accent4>
        <a:accent5>
          <a:srgbClr val="CDC1B5"/>
        </a:accent5>
        <a:accent6>
          <a:srgbClr val="81552A"/>
        </a:accent6>
        <a:hlink>
          <a:srgbClr val="CCB400"/>
        </a:hlink>
        <a:folHlink>
          <a:srgbClr val="E2DA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422100"/>
        </a:dk1>
        <a:lt1>
          <a:srgbClr val="FFEC99"/>
        </a:lt1>
        <a:dk2>
          <a:srgbClr val="000000"/>
        </a:dk2>
        <a:lt2>
          <a:srgbClr val="777777"/>
        </a:lt2>
        <a:accent1>
          <a:srgbClr val="FEECCC"/>
        </a:accent1>
        <a:accent2>
          <a:srgbClr val="FFCC00"/>
        </a:accent2>
        <a:accent3>
          <a:srgbClr val="FFF4CA"/>
        </a:accent3>
        <a:accent4>
          <a:srgbClr val="371B00"/>
        </a:accent4>
        <a:accent5>
          <a:srgbClr val="FEF4E2"/>
        </a:accent5>
        <a:accent6>
          <a:srgbClr val="E7B900"/>
        </a:accent6>
        <a:hlink>
          <a:srgbClr val="FE6E0C"/>
        </a:hlink>
        <a:folHlink>
          <a:srgbClr val="B4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336699"/>
        </a:dk1>
        <a:lt1>
          <a:srgbClr val="FFFFCC"/>
        </a:lt1>
        <a:dk2>
          <a:srgbClr val="000000"/>
        </a:dk2>
        <a:lt2>
          <a:srgbClr val="F3F1E1"/>
        </a:lt2>
        <a:accent1>
          <a:srgbClr val="FF6600"/>
        </a:accent1>
        <a:accent2>
          <a:srgbClr val="865B26"/>
        </a:accent2>
        <a:accent3>
          <a:srgbClr val="AAAAAA"/>
        </a:accent3>
        <a:accent4>
          <a:srgbClr val="DADAAE"/>
        </a:accent4>
        <a:accent5>
          <a:srgbClr val="FFB8AA"/>
        </a:accent5>
        <a:accent6>
          <a:srgbClr val="795221"/>
        </a:accent6>
        <a:hlink>
          <a:srgbClr val="FFCC00"/>
        </a:hlink>
        <a:folHlink>
          <a:srgbClr val="FFFA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3E3E5C"/>
        </a:dk1>
        <a:lt1>
          <a:srgbClr val="FBEAD3"/>
        </a:lt1>
        <a:dk2>
          <a:srgbClr val="FFCC00"/>
        </a:dk2>
        <a:lt2>
          <a:srgbClr val="FFFFFF"/>
        </a:lt2>
        <a:accent1>
          <a:srgbClr val="A16233"/>
        </a:accent1>
        <a:accent2>
          <a:srgbClr val="CC9900"/>
        </a:accent2>
        <a:accent3>
          <a:srgbClr val="FFE2AA"/>
        </a:accent3>
        <a:accent4>
          <a:srgbClr val="D6C8B4"/>
        </a:accent4>
        <a:accent5>
          <a:srgbClr val="CDB7AD"/>
        </a:accent5>
        <a:accent6>
          <a:srgbClr val="B98A00"/>
        </a:accent6>
        <a:hlink>
          <a:srgbClr val="FDD30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Glowing test tubes design template</Template>
  <TotalTime>15234</TotalTime>
  <Words>798</Words>
  <Application>Microsoft Office PowerPoint</Application>
  <PresentationFormat>On-screen Show (4:3)</PresentationFormat>
  <Paragraphs>229</Paragraphs>
  <Slides>33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Arial Black</vt:lpstr>
      <vt:lpstr>Glowing test tubes design template</vt:lpstr>
      <vt:lpstr>Science Everywhere</vt:lpstr>
      <vt:lpstr>NOVA Award Steps</vt:lpstr>
      <vt:lpstr>1. Learn for an Hour</vt:lpstr>
      <vt:lpstr>2. Group Activity – Rank Adventure</vt:lpstr>
      <vt:lpstr>2. Group Activity – Scientific Method</vt:lpstr>
      <vt:lpstr>2. Group Activity – Orienteering</vt:lpstr>
      <vt:lpstr>3. Act Like A Scientist</vt:lpstr>
      <vt:lpstr>3. Act Like A Scientist</vt:lpstr>
      <vt:lpstr>3. Act Like A Scientist</vt:lpstr>
      <vt:lpstr>3. Act Like A Scientist</vt:lpstr>
      <vt:lpstr>3. Act Like A Scientist</vt:lpstr>
      <vt:lpstr>3. Act Like A Scientist</vt:lpstr>
      <vt:lpstr>3. Act Like A Scientist</vt:lpstr>
      <vt:lpstr>3. Act Like A Scientist</vt:lpstr>
      <vt:lpstr>3. Example - Observation</vt:lpstr>
      <vt:lpstr>3. Example - Hypothesis</vt:lpstr>
      <vt:lpstr>3. Example - Observation Leyden Jar</vt:lpstr>
      <vt:lpstr>3. Example - Question</vt:lpstr>
      <vt:lpstr>3. Example - Hypothesis</vt:lpstr>
      <vt:lpstr>3. Example - Experiment</vt:lpstr>
      <vt:lpstr>3. Example - Conclusions</vt:lpstr>
      <vt:lpstr>3. Example - Report</vt:lpstr>
      <vt:lpstr>3. Experiments</vt:lpstr>
      <vt:lpstr>3. Experiments</vt:lpstr>
      <vt:lpstr>3. Experiments</vt:lpstr>
      <vt:lpstr>3. Experiments</vt:lpstr>
      <vt:lpstr>3. Experiments</vt:lpstr>
      <vt:lpstr>3. Experiments</vt:lpstr>
      <vt:lpstr>3. Act Like A Scientist</vt:lpstr>
      <vt:lpstr>4. Visit Where Science is Done</vt:lpstr>
      <vt:lpstr>4. Visit Where Science is Done</vt:lpstr>
      <vt:lpstr>5. Discuss What you have Learned</vt:lpstr>
      <vt:lpstr>Thank you!</vt:lpstr>
    </vt:vector>
  </TitlesOfParts>
  <Company>Minnesota State University, Mankato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Everywhere</dc:title>
  <dc:creator>Peeps</dc:creator>
  <cp:lastModifiedBy>Corey Peoples</cp:lastModifiedBy>
  <cp:revision>989</cp:revision>
  <cp:lastPrinted>1601-01-01T00:00:00Z</cp:lastPrinted>
  <dcterms:created xsi:type="dcterms:W3CDTF">2017-10-23T05:41:23Z</dcterms:created>
  <dcterms:modified xsi:type="dcterms:W3CDTF">2018-04-25T21:46:30Z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TC010721391033</vt:lpwstr>
  </property>
</Properties>
</file>