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5" r:id="rId6"/>
    <p:sldId id="266" r:id="rId7"/>
    <p:sldId id="267" r:id="rId8"/>
    <p:sldId id="288" r:id="rId9"/>
    <p:sldId id="289" r:id="rId10"/>
    <p:sldId id="268" r:id="rId11"/>
    <p:sldId id="269" r:id="rId12"/>
    <p:sldId id="270" r:id="rId13"/>
    <p:sldId id="271" r:id="rId14"/>
    <p:sldId id="272" r:id="rId15"/>
    <p:sldId id="279" r:id="rId16"/>
    <p:sldId id="280" r:id="rId17"/>
    <p:sldId id="273" r:id="rId18"/>
    <p:sldId id="278" r:id="rId19"/>
    <p:sldId id="274" r:id="rId20"/>
    <p:sldId id="284" r:id="rId21"/>
    <p:sldId id="277" r:id="rId22"/>
    <p:sldId id="275" r:id="rId23"/>
    <p:sldId id="276" r:id="rId24"/>
    <p:sldId id="282" r:id="rId25"/>
    <p:sldId id="281" r:id="rId26"/>
    <p:sldId id="283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>
      <p:cViewPr varScale="1">
        <p:scale>
          <a:sx n="83" d="100"/>
          <a:sy n="83" d="100"/>
        </p:scale>
        <p:origin x="629" y="4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4/24/2018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4/24/2018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 Talk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Cub Scout NOVA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pic>
        <p:nvPicPr>
          <p:cNvPr id="2050" name="Picture 2" descr="http://www.crat-arct.org/uploads/images/tic%20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576730"/>
            <a:ext cx="5733690" cy="51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9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Business</a:t>
            </a:r>
          </a:p>
        </p:txBody>
      </p:sp>
      <p:pic>
        <p:nvPicPr>
          <p:cNvPr id="10242" name="Picture 2" descr="Image result for Working stack of pap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36550"/>
            <a:ext cx="6657109" cy="51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1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Business</a:t>
            </a:r>
          </a:p>
        </p:txBody>
      </p:sp>
      <p:pic>
        <p:nvPicPr>
          <p:cNvPr id="3074" name="Picture 2" descr="http://oakdome.com/k5/lesson-plans/iPad-lessons/images/ipad-workflow/ipad-workflow-with-google-drive-graphic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1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Business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28800"/>
            <a:ext cx="8128000" cy="4267200"/>
          </a:xfrm>
        </p:spPr>
      </p:pic>
    </p:spTree>
    <p:extLst>
      <p:ext uri="{BB962C8B-B14F-4D97-AF65-F5344CB8AC3E}">
        <p14:creationId xmlns:p14="http://schemas.microsoft.com/office/powerpoint/2010/main" val="165709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Construction</a:t>
            </a:r>
          </a:p>
        </p:txBody>
      </p:sp>
      <p:pic>
        <p:nvPicPr>
          <p:cNvPr id="9218" name="Picture 2" descr="https://img-s3.onedio.com/id-57b31328122f90cc1e3a401c/rev-0/raw/s-ac3790907ac2d507c985fe067d4adb7c70e99c8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64" y="1828800"/>
            <a:ext cx="676527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7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Construction</a:t>
            </a:r>
          </a:p>
        </p:txBody>
      </p:sp>
      <p:pic>
        <p:nvPicPr>
          <p:cNvPr id="4" name="Chinese Bridge Maker Machin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2038" y="1828800"/>
            <a:ext cx="7527925" cy="4267200"/>
          </a:xfrm>
        </p:spPr>
      </p:pic>
    </p:spTree>
    <p:extLst>
      <p:ext uri="{BB962C8B-B14F-4D97-AF65-F5344CB8AC3E}">
        <p14:creationId xmlns:p14="http://schemas.microsoft.com/office/powerpoint/2010/main" val="26265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Sports</a:t>
            </a:r>
          </a:p>
        </p:txBody>
      </p:sp>
      <p:pic>
        <p:nvPicPr>
          <p:cNvPr id="8196" name="Picture 4" descr="http://1.bp.blogspot.com/-XU_1y-H4A54/TqPCSnRN4oI/AAAAAAAAOqM/RKKasp-eg0U/s1600/ancient+aztec+basketball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2232"/>
            <a:ext cx="8527609" cy="49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0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Sports</a:t>
            </a:r>
          </a:p>
        </p:txBody>
      </p:sp>
      <p:pic>
        <p:nvPicPr>
          <p:cNvPr id="8194" name="Picture 2" descr="https://secure.img2-fg.wfcdn.com/im/58637910/resize-h600-w600%5Ecompr-r85/3856/38563673/Old-fashioned+Companion+Walnut%2FBurl+Radio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2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Sports</a:t>
            </a:r>
          </a:p>
        </p:txBody>
      </p:sp>
      <p:pic>
        <p:nvPicPr>
          <p:cNvPr id="5122" name="Picture 2" descr="Image result for NFL Play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743325" cy="43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-na.ssl-images-amazon.com/images/G/01/videogames/detail-page/B001UU1WLA.01.lg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1868"/>
            <a:ext cx="609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7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Entertainment</a:t>
            </a:r>
          </a:p>
        </p:txBody>
      </p:sp>
      <p:pic>
        <p:nvPicPr>
          <p:cNvPr id="7172" name="Picture 4" descr="https://cdn.thinglink.me/api/image/895854045435002882/1240/10/scaletowidt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39" y="1828800"/>
            <a:ext cx="647772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Overview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Discover how Technology is used every day</a:t>
            </a:r>
          </a:p>
          <a:p>
            <a:pPr marL="457200" indent="-457200">
              <a:buAutoNum type="arabicParenR"/>
            </a:pPr>
            <a:r>
              <a:rPr lang="en-US" sz="2800" dirty="0"/>
              <a:t>Research for an hour</a:t>
            </a:r>
          </a:p>
          <a:p>
            <a:pPr marL="457200" indent="-457200">
              <a:buAutoNum type="arabicParenR"/>
            </a:pPr>
            <a:r>
              <a:rPr lang="en-US" sz="2800" dirty="0"/>
              <a:t>Earn 1 adventure for your rank</a:t>
            </a:r>
          </a:p>
          <a:p>
            <a:pPr marL="457200" indent="-457200">
              <a:buAutoNum type="arabicParenR"/>
            </a:pPr>
            <a:r>
              <a:rPr lang="en-US" sz="2800" dirty="0"/>
              <a:t>Explore Technology in our world</a:t>
            </a:r>
          </a:p>
          <a:p>
            <a:pPr marL="457200" indent="-457200">
              <a:buAutoNum type="arabicParenR"/>
            </a:pPr>
            <a:r>
              <a:rPr lang="en-US" sz="2800" dirty="0"/>
              <a:t>Visit where technology is used</a:t>
            </a:r>
          </a:p>
          <a:p>
            <a:pPr marL="457200" indent="-457200">
              <a:buAutoNum type="arabicParenR"/>
            </a:pPr>
            <a:r>
              <a:rPr lang="en-US" sz="2800" dirty="0"/>
              <a:t>Discuss what you have learned</a:t>
            </a: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Entertainment</a:t>
            </a:r>
          </a:p>
        </p:txBody>
      </p:sp>
      <p:pic>
        <p:nvPicPr>
          <p:cNvPr id="6148" name="Picture 4" descr="http://3.bp.blogspot.com/-x-5S3_MG1hk/Ux10zpFXAhI/AAAAAAAABks/I1gy1YgbH_Q/s1600/945968_364712926988451_563027138_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976437"/>
            <a:ext cx="63531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4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Entertainment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4211"/>
            <a:ext cx="8806030" cy="49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14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Entertainment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479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41487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Entertainment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600200"/>
            <a:ext cx="11521440" cy="4800600"/>
          </a:xfrm>
        </p:spPr>
      </p:pic>
    </p:spTree>
    <p:extLst>
      <p:ext uri="{BB962C8B-B14F-4D97-AF65-F5344CB8AC3E}">
        <p14:creationId xmlns:p14="http://schemas.microsoft.com/office/powerpoint/2010/main" val="4118466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Visit Where Technology is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Factory</a:t>
            </a:r>
          </a:p>
          <a:p>
            <a:r>
              <a:rPr lang="en-US" sz="3200" dirty="0"/>
              <a:t>Store</a:t>
            </a:r>
          </a:p>
          <a:p>
            <a:r>
              <a:rPr lang="en-US" sz="3200" dirty="0"/>
              <a:t>Library</a:t>
            </a:r>
          </a:p>
          <a:p>
            <a:r>
              <a:rPr lang="en-US" sz="3200" dirty="0"/>
              <a:t>Farm</a:t>
            </a:r>
          </a:p>
          <a:p>
            <a:r>
              <a:rPr lang="en-US" sz="3200" dirty="0"/>
              <a:t>Construction Site</a:t>
            </a:r>
          </a:p>
          <a:p>
            <a:r>
              <a:rPr lang="en-US" sz="3200" dirty="0"/>
              <a:t>Recording Studio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Computer Repair Center</a:t>
            </a:r>
          </a:p>
          <a:p>
            <a:r>
              <a:rPr lang="en-US" sz="3200" dirty="0"/>
              <a:t>Gaming Arena/Stadium</a:t>
            </a:r>
          </a:p>
          <a:p>
            <a:r>
              <a:rPr lang="en-US" sz="3200" dirty="0"/>
              <a:t>Printing Shop</a:t>
            </a:r>
          </a:p>
          <a:p>
            <a:r>
              <a:rPr lang="en-US" sz="3200" dirty="0"/>
              <a:t>Transit Station / Airport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95700" y="5867400"/>
            <a:ext cx="43434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Nearly Everywhere!</a:t>
            </a:r>
          </a:p>
        </p:txBody>
      </p:sp>
    </p:spTree>
    <p:extLst>
      <p:ext uri="{BB962C8B-B14F-4D97-AF65-F5344CB8AC3E}">
        <p14:creationId xmlns:p14="http://schemas.microsoft.com/office/powerpoint/2010/main" val="262865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Visit Where Technology is Used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Talk to someone working</a:t>
            </a:r>
          </a:p>
          <a:p>
            <a:r>
              <a:rPr lang="en-US" sz="3200" dirty="0"/>
              <a:t>Ask them how Technology improves their job</a:t>
            </a:r>
          </a:p>
          <a:p>
            <a:r>
              <a:rPr lang="en-US" sz="3200" dirty="0"/>
              <a:t>Ask why the organization uses this technology</a:t>
            </a:r>
          </a:p>
          <a:p>
            <a:r>
              <a:rPr lang="en-US" sz="3200" dirty="0"/>
              <a:t>Discuss with your counselor</a:t>
            </a:r>
          </a:p>
        </p:txBody>
      </p:sp>
    </p:spTree>
    <p:extLst>
      <p:ext uri="{BB962C8B-B14F-4D97-AF65-F5344CB8AC3E}">
        <p14:creationId xmlns:p14="http://schemas.microsoft.com/office/powerpoint/2010/main" val="2873091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technology</a:t>
            </a:r>
          </a:p>
          <a:p>
            <a:r>
              <a:rPr lang="en-US" sz="3200" dirty="0"/>
              <a:t>How does technology impact your everyday lives?</a:t>
            </a:r>
          </a:p>
          <a:p>
            <a:r>
              <a:rPr lang="en-US" sz="3200" dirty="0"/>
              <a:t>How has technology changed over the years</a:t>
            </a:r>
          </a:p>
          <a:p>
            <a:r>
              <a:rPr lang="en-US" sz="3200" dirty="0"/>
              <a:t>Why do jobs use technology?</a:t>
            </a:r>
          </a:p>
        </p:txBody>
      </p:sp>
    </p:spTree>
    <p:extLst>
      <p:ext uri="{BB962C8B-B14F-4D97-AF65-F5344CB8AC3E}">
        <p14:creationId xmlns:p14="http://schemas.microsoft.com/office/powerpoint/2010/main" val="413663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Research for an Hour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828800"/>
            <a:ext cx="4572000" cy="426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Books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Technology during World War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3d Printers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Making Robots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Super Cool Tech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Unusual and Awesome Jobs using Technology</a:t>
            </a:r>
          </a:p>
          <a:p>
            <a:pPr marL="0" indent="0">
              <a:buNone/>
            </a:pPr>
            <a:r>
              <a:rPr lang="en-US" b="1" dirty="0"/>
              <a:t>TV Shows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How Stuff Works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Mythbusters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Fight For Space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Star Trek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943600" y="1816768"/>
            <a:ext cx="4572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Movies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October Sky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Appollo</a:t>
            </a:r>
            <a:r>
              <a:rPr lang="en-US" dirty="0"/>
              <a:t> 13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Big Hero 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Short Circuit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err="1"/>
              <a:t>Youtube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Code Kids: CBS Documentary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Robots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World in 2050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best gadgets of the 80s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Popular Mechanics for Kids</a:t>
            </a:r>
          </a:p>
        </p:txBody>
      </p:sp>
    </p:spTree>
    <p:extLst>
      <p:ext uri="{BB962C8B-B14F-4D97-AF65-F5344CB8AC3E}">
        <p14:creationId xmlns:p14="http://schemas.microsoft.com/office/powerpoint/2010/main" val="247335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Group Activity – Rank Adventure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093190"/>
              </p:ext>
            </p:extLst>
          </p:nvPr>
        </p:nvGraphicFramePr>
        <p:xfrm>
          <a:off x="1524000" y="1828800"/>
          <a:ext cx="9144000" cy="329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836709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9414643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2875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Webelos</a:t>
                      </a:r>
                      <a:r>
                        <a:rPr lang="en-US" sz="3200" dirty="0"/>
                        <a:t> / AOL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10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Finding Your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Make it 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Build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87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Motor 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 World of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 Fix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Movie</a:t>
                      </a:r>
                      <a:r>
                        <a:rPr lang="en-US" sz="3200" baseline="0" dirty="0"/>
                        <a:t> Making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3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62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Group Activity – Computers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1D27E-A2AE-4578-954F-5BE39945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following parts of a computer:</a:t>
            </a:r>
          </a:p>
          <a:p>
            <a:pPr lvl="1"/>
            <a:r>
              <a:rPr lang="en-US" dirty="0"/>
              <a:t>Central Processing Unit (CPU)</a:t>
            </a:r>
          </a:p>
          <a:p>
            <a:pPr lvl="1"/>
            <a:r>
              <a:rPr lang="en-US" dirty="0"/>
              <a:t>Monitor</a:t>
            </a:r>
          </a:p>
          <a:p>
            <a:pPr lvl="1"/>
            <a:r>
              <a:rPr lang="en-US" dirty="0"/>
              <a:t>Modem</a:t>
            </a:r>
          </a:p>
          <a:p>
            <a:pPr lvl="1"/>
            <a:r>
              <a:rPr lang="en-US" dirty="0"/>
              <a:t>Keyboard</a:t>
            </a:r>
          </a:p>
          <a:p>
            <a:pPr lvl="1"/>
            <a:r>
              <a:rPr lang="en-US" dirty="0"/>
              <a:t>Mouse</a:t>
            </a:r>
          </a:p>
          <a:p>
            <a:pPr lvl="1"/>
            <a:r>
              <a:rPr lang="en-US" dirty="0"/>
              <a:t>Printer</a:t>
            </a:r>
          </a:p>
          <a:p>
            <a:r>
              <a:rPr lang="en-US" dirty="0"/>
              <a:t>Many Devices use computer chips</a:t>
            </a:r>
          </a:p>
          <a:p>
            <a:pPr lvl="1"/>
            <a:r>
              <a:rPr lang="en-US" dirty="0"/>
              <a:t>Name 10</a:t>
            </a:r>
          </a:p>
          <a:p>
            <a:r>
              <a:rPr lang="en-US" dirty="0"/>
              <a:t>Organize data on a spreadsheet program</a:t>
            </a:r>
          </a:p>
        </p:txBody>
      </p:sp>
      <p:pic>
        <p:nvPicPr>
          <p:cNvPr id="7" name="Picture 6" descr="Image result for computer and printer clipart">
            <a:extLst>
              <a:ext uri="{FF2B5EF4-FFF2-40B4-BE49-F238E27FC236}">
                <a16:creationId xmlns:a16="http://schemas.microsoft.com/office/drawing/2014/main" id="{9C94989E-4A41-4AC9-9B91-BD74EBC1CEF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6783" r="10629" b="6150"/>
          <a:stretch/>
        </p:blipFill>
        <p:spPr bwMode="auto">
          <a:xfrm>
            <a:off x="6248399" y="1752600"/>
            <a:ext cx="5361913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37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Group Activity – Cameras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1D27E-A2AE-4578-954F-5BE39945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following parts of a camera:</a:t>
            </a:r>
          </a:p>
          <a:p>
            <a:pPr lvl="1"/>
            <a:r>
              <a:rPr lang="en-US" dirty="0"/>
              <a:t>Lens</a:t>
            </a:r>
          </a:p>
          <a:p>
            <a:pPr lvl="1"/>
            <a:r>
              <a:rPr lang="en-US" dirty="0"/>
              <a:t>Release</a:t>
            </a:r>
          </a:p>
          <a:p>
            <a:pPr lvl="1"/>
            <a:r>
              <a:rPr lang="en-US" dirty="0"/>
              <a:t>Flash</a:t>
            </a:r>
          </a:p>
          <a:p>
            <a:pPr lvl="1"/>
            <a:r>
              <a:rPr lang="en-US" dirty="0"/>
              <a:t>Film Storage</a:t>
            </a:r>
          </a:p>
          <a:p>
            <a:pPr lvl="1"/>
            <a:r>
              <a:rPr lang="en-US" dirty="0"/>
              <a:t>Capture button</a:t>
            </a:r>
          </a:p>
          <a:p>
            <a:r>
              <a:rPr lang="en-US" dirty="0"/>
              <a:t>How does photography benefit our world?</a:t>
            </a:r>
          </a:p>
          <a:p>
            <a:r>
              <a:rPr lang="en-US" dirty="0"/>
              <a:t>Take 10 pictures and share them</a:t>
            </a:r>
          </a:p>
        </p:txBody>
      </p:sp>
      <p:pic>
        <p:nvPicPr>
          <p:cNvPr id="8" name="Picture 7" descr="Image result for parts of camera">
            <a:extLst>
              <a:ext uri="{FF2B5EF4-FFF2-40B4-BE49-F238E27FC236}">
                <a16:creationId xmlns:a16="http://schemas.microsoft.com/office/drawing/2014/main" id="{CE6F346F-A6C4-4389-8878-8560915E290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18247" r="10659" b="16665"/>
          <a:stretch/>
        </p:blipFill>
        <p:spPr bwMode="auto">
          <a:xfrm>
            <a:off x="6477000" y="1828800"/>
            <a:ext cx="5427184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0D7E38-195A-4E85-A94B-6AB0ED0DD506}"/>
              </a:ext>
            </a:extLst>
          </p:cNvPr>
          <p:cNvCxnSpPr/>
          <p:nvPr/>
        </p:nvCxnSpPr>
        <p:spPr>
          <a:xfrm>
            <a:off x="7010400" y="2819400"/>
            <a:ext cx="1066800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0C5C3F-E893-4837-B2F0-D4035FAFE60F}"/>
              </a:ext>
            </a:extLst>
          </p:cNvPr>
          <p:cNvSpPr txBox="1"/>
          <p:nvPr/>
        </p:nvSpPr>
        <p:spPr>
          <a:xfrm>
            <a:off x="6400800" y="25885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Capture Button</a:t>
            </a:r>
          </a:p>
        </p:txBody>
      </p:sp>
    </p:spTree>
    <p:extLst>
      <p:ext uri="{BB962C8B-B14F-4D97-AF65-F5344CB8AC3E}">
        <p14:creationId xmlns:p14="http://schemas.microsoft.com/office/powerpoint/2010/main" val="57320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Explore Technology in 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Define what Technology Is</a:t>
            </a:r>
          </a:p>
          <a:p>
            <a:r>
              <a:rPr lang="en-US" sz="3200" dirty="0"/>
              <a:t>How is Technology used?</a:t>
            </a:r>
          </a:p>
          <a:p>
            <a:pPr lvl="1"/>
            <a:r>
              <a:rPr lang="en-US" sz="2800" dirty="0"/>
              <a:t>Communication</a:t>
            </a:r>
          </a:p>
          <a:p>
            <a:pPr lvl="1"/>
            <a:r>
              <a:rPr lang="en-US" sz="2800" dirty="0"/>
              <a:t>Business</a:t>
            </a:r>
          </a:p>
          <a:p>
            <a:pPr lvl="1"/>
            <a:r>
              <a:rPr lang="en-US" sz="2800" dirty="0"/>
              <a:t>Construction</a:t>
            </a:r>
          </a:p>
          <a:p>
            <a:pPr lvl="1"/>
            <a:r>
              <a:rPr lang="en-US" sz="2800" dirty="0"/>
              <a:t>Sports</a:t>
            </a:r>
          </a:p>
          <a:p>
            <a:pPr lvl="1"/>
            <a:r>
              <a:rPr lang="en-US" sz="2800" dirty="0"/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41639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3a. What Is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Devices with computer chips in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application of scientific knowledge for practical purposes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structured ability to learn about our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Improvements in farming yield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process that makes our cakes taste better</a:t>
            </a:r>
          </a:p>
        </p:txBody>
      </p:sp>
    </p:spTree>
    <p:extLst>
      <p:ext uri="{BB962C8B-B14F-4D97-AF65-F5344CB8AC3E}">
        <p14:creationId xmlns:p14="http://schemas.microsoft.com/office/powerpoint/2010/main" val="93451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How is Technology Used in: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pic>
        <p:nvPicPr>
          <p:cNvPr id="1026" name="Picture 2" descr="http://www.slate.com/content/dam/slate/articles/technology/future_tense/2013/05/130509_FT_TELEPHONE.jpg.CROP.original-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15" y="1828800"/>
            <a:ext cx="639517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77902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8637</TotalTime>
  <Words>485</Words>
  <Application>Microsoft Office PowerPoint</Application>
  <PresentationFormat>Widescreen</PresentationFormat>
  <Paragraphs>115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Candara</vt:lpstr>
      <vt:lpstr>Consolas</vt:lpstr>
      <vt:lpstr>Tech Computer 16x9</vt:lpstr>
      <vt:lpstr>Tech Talk</vt:lpstr>
      <vt:lpstr>Award Overview</vt:lpstr>
      <vt:lpstr>1. Research for an Hour</vt:lpstr>
      <vt:lpstr>2. Group Activity – Rank Adventure</vt:lpstr>
      <vt:lpstr>2. Group Activity – Computers</vt:lpstr>
      <vt:lpstr>2. Group Activity – Cameras</vt:lpstr>
      <vt:lpstr>3. Explore Technology in our World</vt:lpstr>
      <vt:lpstr>3a. What Is Technology?</vt:lpstr>
      <vt:lpstr>3b. How is Technology Used in: Communication</vt:lpstr>
      <vt:lpstr>3b. How is Technology Used in: Communication</vt:lpstr>
      <vt:lpstr>3b. How is Technology Used in: Business</vt:lpstr>
      <vt:lpstr>3b. How is Technology Used in: Business</vt:lpstr>
      <vt:lpstr>3b. How is Technology Used in: Business</vt:lpstr>
      <vt:lpstr>3b. How is Technology Used in: Construction</vt:lpstr>
      <vt:lpstr>3b. How is Technology Used in: Construction</vt:lpstr>
      <vt:lpstr>3b. How is Technology Used in: Sports</vt:lpstr>
      <vt:lpstr>3b. How is Technology Used in: Sports</vt:lpstr>
      <vt:lpstr>3b. How is Technology Used in: Sports</vt:lpstr>
      <vt:lpstr>3b. How is Technology Used in: Entertainment</vt:lpstr>
      <vt:lpstr>3b. How is Technology Used in: Entertainment</vt:lpstr>
      <vt:lpstr>3b. How is Technology Used in: Entertainment</vt:lpstr>
      <vt:lpstr>3b. How is Technology Used in: Entertainment</vt:lpstr>
      <vt:lpstr>3b. How is Technology Used in: Entertainment</vt:lpstr>
      <vt:lpstr>4. Visit Where Technology is Used</vt:lpstr>
      <vt:lpstr>4. Visit Where Technology is Used</vt:lpstr>
      <vt:lpstr>5.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Talk</dc:title>
  <dc:creator>Corey Peoples</dc:creator>
  <cp:lastModifiedBy>Corey Peoples</cp:lastModifiedBy>
  <cp:revision>17</cp:revision>
  <dcterms:created xsi:type="dcterms:W3CDTF">2017-11-20T13:00:24Z</dcterms:created>
  <dcterms:modified xsi:type="dcterms:W3CDTF">2018-04-25T00:29:16Z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